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224" y="-8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E64E-E8B0-4B65-84F9-63EFD0D67E56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50C4-9E21-4156-8626-DF7A7DCAB4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729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E64E-E8B0-4B65-84F9-63EFD0D67E56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50C4-9E21-4156-8626-DF7A7DCAB4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7117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E64E-E8B0-4B65-84F9-63EFD0D67E56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50C4-9E21-4156-8626-DF7A7DCAB4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7498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E64E-E8B0-4B65-84F9-63EFD0D67E56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50C4-9E21-4156-8626-DF7A7DCAB4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489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E64E-E8B0-4B65-84F9-63EFD0D67E56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50C4-9E21-4156-8626-DF7A7DCAB4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881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E64E-E8B0-4B65-84F9-63EFD0D67E56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50C4-9E21-4156-8626-DF7A7DCAB4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927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E64E-E8B0-4B65-84F9-63EFD0D67E56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50C4-9E21-4156-8626-DF7A7DCAB4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7602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E64E-E8B0-4B65-84F9-63EFD0D67E56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50C4-9E21-4156-8626-DF7A7DCAB4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783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E64E-E8B0-4B65-84F9-63EFD0D67E56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50C4-9E21-4156-8626-DF7A7DCAB4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350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E64E-E8B0-4B65-84F9-63EFD0D67E56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50C4-9E21-4156-8626-DF7A7DCAB4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6655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E64E-E8B0-4B65-84F9-63EFD0D67E56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50C4-9E21-4156-8626-DF7A7DCAB4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7837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6E64E-E8B0-4B65-84F9-63EFD0D67E56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050C4-9E21-4156-8626-DF7A7DCAB4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237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60648" y="251520"/>
            <a:ext cx="6336704" cy="864096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fr-FR" sz="2800" dirty="0" smtClean="0">
                <a:solidFill>
                  <a:schemeClr val="accent1">
                    <a:lumMod val="75000"/>
                  </a:schemeClr>
                </a:solidFill>
              </a:rPr>
              <a:t>E-MAIL TYPE</a:t>
            </a:r>
            <a:br>
              <a:rPr lang="fr-FR" sz="2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FR" sz="2800" dirty="0" smtClean="0">
                <a:solidFill>
                  <a:schemeClr val="accent1">
                    <a:lumMod val="75000"/>
                  </a:schemeClr>
                </a:solidFill>
              </a:rPr>
              <a:t>Constructeurs</a:t>
            </a:r>
            <a:endParaRPr lang="fr-FR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31" name="Picture 7" descr="\\Srv-ad-fic\dir-dev\E.DEANDRADE Prescription\9- IMAGES UTILES\illus\CONSEILLER-LAPTO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9148" y="7092280"/>
            <a:ext cx="1618852" cy="1965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/>
          <p:cNvSpPr txBox="1"/>
          <p:nvPr/>
        </p:nvSpPr>
        <p:spPr>
          <a:xfrm>
            <a:off x="260648" y="1187624"/>
            <a:ext cx="6336704" cy="7632859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sz="1400" i="1" dirty="0"/>
              <a:t>Monsieur,</a:t>
            </a:r>
            <a:endParaRPr lang="fr-FR" sz="1400" dirty="0"/>
          </a:p>
          <a:p>
            <a:pPr algn="just"/>
            <a:r>
              <a:rPr lang="fr-FR" sz="1400" i="1" dirty="0"/>
              <a:t> </a:t>
            </a:r>
            <a:endParaRPr lang="fr-FR" sz="1400" dirty="0"/>
          </a:p>
          <a:p>
            <a:pPr algn="just"/>
            <a:r>
              <a:rPr lang="fr-FR" sz="1400" i="1" dirty="0" smtClean="0"/>
              <a:t>Le CSF par le biais de ses filiales CRESERFI , CSF Assurances et PROGRETIS, a pour objectif de sélectionner les services de crédit, d’assurance et d’épargne les mieux adaptés à ses adhérents. </a:t>
            </a:r>
          </a:p>
          <a:p>
            <a:pPr algn="just"/>
            <a:endParaRPr lang="fr-FR" sz="1400" i="1" dirty="0"/>
          </a:p>
          <a:p>
            <a:pPr algn="just"/>
            <a:r>
              <a:rPr lang="fr-FR" sz="1400" i="1" dirty="0" smtClean="0"/>
              <a:t>Depuis plus de 60 ans, nos partenaires sont exclusivement des </a:t>
            </a:r>
            <a:r>
              <a:rPr lang="fr-FR" sz="1400" i="1" dirty="0"/>
              <a:t>administrations publiques </a:t>
            </a:r>
            <a:r>
              <a:rPr lang="fr-FR" sz="1400" i="1" dirty="0" smtClean="0"/>
              <a:t>! </a:t>
            </a:r>
            <a:endParaRPr lang="fr-FR" sz="1400" i="1" dirty="0"/>
          </a:p>
          <a:p>
            <a:pPr algn="just"/>
            <a:r>
              <a:rPr lang="fr-FR" sz="1400" i="1" dirty="0" smtClean="0"/>
              <a:t>Parmi les agents de ces mêmes administrations un grand ,nombre d’entre eux recherchent </a:t>
            </a:r>
            <a:r>
              <a:rPr lang="fr-FR" sz="1400" i="1" dirty="0"/>
              <a:t>des </a:t>
            </a:r>
            <a:r>
              <a:rPr lang="fr-FR" sz="1400" i="1" dirty="0" smtClean="0"/>
              <a:t>logements. </a:t>
            </a:r>
            <a:r>
              <a:rPr lang="fr-FR" sz="1400" i="1" dirty="0"/>
              <a:t>Il est donc de notre </a:t>
            </a:r>
            <a:r>
              <a:rPr lang="fr-FR" sz="1400" i="1" dirty="0" smtClean="0"/>
              <a:t>rôle </a:t>
            </a:r>
            <a:r>
              <a:rPr lang="fr-FR" sz="1400" i="1" dirty="0"/>
              <a:t>de les mettre en relation avec une offre afin de les accompagner au mieux dans leur </a:t>
            </a:r>
            <a:r>
              <a:rPr lang="fr-FR" sz="1400" i="1" dirty="0" smtClean="0"/>
              <a:t>projet d’acquisition. </a:t>
            </a:r>
            <a:endParaRPr lang="fr-FR" sz="1400" i="1" dirty="0"/>
          </a:p>
          <a:p>
            <a:pPr algn="just"/>
            <a:r>
              <a:rPr lang="fr-FR" sz="1400" dirty="0"/>
              <a:t> </a:t>
            </a:r>
          </a:p>
          <a:p>
            <a:pPr algn="just"/>
            <a:r>
              <a:rPr lang="fr-FR" sz="1400" i="1" dirty="0" smtClean="0"/>
              <a:t>Aujourd’hui, CRESERFI signe donc </a:t>
            </a:r>
            <a:r>
              <a:rPr lang="fr-FR" sz="1400" i="1" dirty="0"/>
              <a:t>des conventions de partenariat avec </a:t>
            </a:r>
            <a:r>
              <a:rPr lang="fr-FR" sz="1400" i="1" dirty="0" smtClean="0"/>
              <a:t>des </a:t>
            </a:r>
            <a:r>
              <a:rPr lang="fr-FR" sz="1400" b="1" i="1" dirty="0" smtClean="0"/>
              <a:t>bailleurs, </a:t>
            </a:r>
            <a:r>
              <a:rPr lang="fr-FR" sz="1400" b="1" i="1" dirty="0"/>
              <a:t>promoteurs et </a:t>
            </a:r>
            <a:r>
              <a:rPr lang="fr-FR" sz="1400" b="1" i="1" dirty="0" smtClean="0"/>
              <a:t>constructeurs. Grâce aux conventions qui nous lient, tous les acquéreurs de nos partenaires peuvent bénéficier des mêmes </a:t>
            </a:r>
            <a:r>
              <a:rPr lang="fr-FR" sz="1400" i="1" dirty="0" smtClean="0"/>
              <a:t> avantages. </a:t>
            </a:r>
          </a:p>
          <a:p>
            <a:pPr algn="just"/>
            <a:endParaRPr lang="fr-FR" sz="1400" i="1" dirty="0" smtClean="0"/>
          </a:p>
          <a:p>
            <a:pPr algn="just"/>
            <a:r>
              <a:rPr lang="fr-FR" sz="1400" b="1" i="1" dirty="0" smtClean="0"/>
              <a:t>Notre  objectif : </a:t>
            </a:r>
            <a:r>
              <a:rPr lang="fr-FR" sz="1400" i="1" dirty="0" smtClean="0"/>
              <a:t>favoriser </a:t>
            </a:r>
            <a:r>
              <a:rPr lang="fr-FR" sz="1400" i="1" dirty="0"/>
              <a:t>l’accession à la propriété des futurs acquéreurs en leur proposant </a:t>
            </a:r>
            <a:r>
              <a:rPr lang="fr-FR" sz="1400" i="1" dirty="0" smtClean="0"/>
              <a:t>des offres régulières via notre statut de financement.</a:t>
            </a:r>
          </a:p>
          <a:p>
            <a:pPr algn="just"/>
            <a:endParaRPr lang="fr-FR" sz="1400" i="1" dirty="0"/>
          </a:p>
          <a:p>
            <a:pPr algn="just"/>
            <a:r>
              <a:rPr lang="fr-FR" sz="1400" b="1" i="1" dirty="0"/>
              <a:t>Quels sont nos avantages :</a:t>
            </a:r>
            <a:endParaRPr lang="fr-FR" sz="1400" b="1" dirty="0"/>
          </a:p>
          <a:p>
            <a:pPr lvl="0" algn="just"/>
            <a:r>
              <a:rPr lang="fr-FR" sz="1400" i="1" dirty="0"/>
              <a:t>Possibilité de faire du financement sans apport</a:t>
            </a:r>
            <a:endParaRPr lang="fr-FR" sz="1400" dirty="0"/>
          </a:p>
          <a:p>
            <a:pPr lvl="0" algn="just"/>
            <a:r>
              <a:rPr lang="fr-FR" sz="1400" i="1" dirty="0"/>
              <a:t>Taux fixe parmi les plus bas du marché</a:t>
            </a:r>
            <a:endParaRPr lang="fr-FR" sz="1400" dirty="0"/>
          </a:p>
          <a:p>
            <a:pPr lvl="0" algn="just"/>
            <a:r>
              <a:rPr lang="fr-FR" sz="1400" i="1" dirty="0"/>
              <a:t>Un accès simplifié aux prêts aidés dans le montage financier</a:t>
            </a:r>
            <a:endParaRPr lang="fr-FR" sz="1400" dirty="0"/>
          </a:p>
          <a:p>
            <a:pPr lvl="0" algn="just"/>
            <a:r>
              <a:rPr lang="fr-FR" sz="1400" i="1" dirty="0"/>
              <a:t>Accompagnement dans le rachat de crédit ou le regroupement de crédits</a:t>
            </a:r>
            <a:endParaRPr lang="fr-FR" sz="1400" dirty="0"/>
          </a:p>
          <a:p>
            <a:pPr lvl="0" algn="just"/>
            <a:r>
              <a:rPr lang="fr-FR" sz="1400" i="1" dirty="0" smtClean="0"/>
              <a:t>Invitation à des Forums de l’Habitat au cœur de nos administrations publiques partenaires</a:t>
            </a:r>
            <a:endParaRPr lang="fr-FR" sz="1400" dirty="0"/>
          </a:p>
          <a:p>
            <a:pPr algn="just"/>
            <a:r>
              <a:rPr lang="fr-FR" sz="1400" i="1" dirty="0" smtClean="0"/>
              <a:t> </a:t>
            </a:r>
            <a:r>
              <a:rPr lang="fr-FR" sz="1400" dirty="0"/>
              <a:t> </a:t>
            </a:r>
          </a:p>
          <a:p>
            <a:pPr algn="just"/>
            <a:r>
              <a:rPr lang="fr-FR" sz="1400" i="1" dirty="0"/>
              <a:t>Je vous propose </a:t>
            </a:r>
            <a:r>
              <a:rPr lang="fr-FR" sz="1400" i="1" dirty="0" smtClean="0"/>
              <a:t>de planifier une rencontre afin de nous présenter et de mesurer ensemble l’intérêt d’un partenariat éventuel. </a:t>
            </a:r>
          </a:p>
          <a:p>
            <a:pPr algn="just"/>
            <a:r>
              <a:rPr lang="fr-FR" sz="1400" i="1" dirty="0"/>
              <a:t> </a:t>
            </a:r>
            <a:endParaRPr lang="fr-FR" sz="1400" dirty="0"/>
          </a:p>
          <a:p>
            <a:pPr algn="just"/>
            <a:r>
              <a:rPr lang="fr-FR" sz="1400" dirty="0"/>
              <a:t> </a:t>
            </a:r>
            <a:r>
              <a:rPr lang="fr-FR" sz="1400" i="1" dirty="0" smtClean="0"/>
              <a:t>Au </a:t>
            </a:r>
            <a:r>
              <a:rPr lang="fr-FR" sz="1400" i="1" dirty="0"/>
              <a:t>plaisir d’échanger avec vous prochainement, </a:t>
            </a:r>
            <a:endParaRPr lang="fr-FR" sz="1400" dirty="0"/>
          </a:p>
          <a:p>
            <a:pPr algn="just"/>
            <a:r>
              <a:rPr lang="fr-FR" sz="1400" i="1" dirty="0"/>
              <a:t> </a:t>
            </a:r>
            <a:endParaRPr lang="fr-FR" sz="1400" dirty="0"/>
          </a:p>
          <a:p>
            <a:pPr algn="just"/>
            <a:r>
              <a:rPr lang="fr-FR" sz="1400" i="1" dirty="0" smtClean="0"/>
              <a:t>Bien </a:t>
            </a:r>
            <a:r>
              <a:rPr lang="fr-FR" sz="1400" i="1" dirty="0"/>
              <a:t>à </a:t>
            </a:r>
            <a:r>
              <a:rPr lang="fr-FR" sz="1400" i="1" dirty="0" smtClean="0"/>
              <a:t>vous,</a:t>
            </a:r>
          </a:p>
          <a:p>
            <a:pPr algn="just"/>
            <a:endParaRPr lang="fr-FR" sz="1400" i="1" dirty="0"/>
          </a:p>
          <a:p>
            <a:pPr algn="just"/>
            <a:r>
              <a:rPr lang="fr-FR" sz="1400" b="1" i="1" dirty="0" smtClean="0"/>
              <a:t>SIGNATURE DU D.A </a:t>
            </a:r>
            <a:endParaRPr lang="fr-FR" sz="1400" b="1" dirty="0"/>
          </a:p>
        </p:txBody>
      </p:sp>
    </p:spTree>
    <p:extLst>
      <p:ext uri="{BB962C8B-B14F-4D97-AF65-F5344CB8AC3E}">
        <p14:creationId xmlns:p14="http://schemas.microsoft.com/office/powerpoint/2010/main" val="38962427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1173</TotalTime>
  <Words>4</Words>
  <Application>Microsoft Office PowerPoint</Application>
  <PresentationFormat>Affichage à l'écran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E-MAIL TYPE Constructeurs</vt:lpstr>
    </vt:vector>
  </TitlesOfParts>
  <Company>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E-MAIL TYPE Bailleurs Sociaux</dc:title>
  <dc:creator>aa</dc:creator>
  <cp:lastModifiedBy>aa</cp:lastModifiedBy>
  <cp:revision>12</cp:revision>
  <cp:lastPrinted>2018-06-21T08:43:10Z</cp:lastPrinted>
  <dcterms:created xsi:type="dcterms:W3CDTF">2018-06-20T14:06:58Z</dcterms:created>
  <dcterms:modified xsi:type="dcterms:W3CDTF">2019-11-22T14:29:00Z</dcterms:modified>
</cp:coreProperties>
</file>