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3" r:id="rId1"/>
  </p:sldMasterIdLst>
  <p:sldIdLst>
    <p:sldId id="256" r:id="rId2"/>
    <p:sldId id="257" r:id="rId3"/>
    <p:sldId id="259" r:id="rId4"/>
    <p:sldId id="260" r:id="rId5"/>
    <p:sldId id="261" r:id="rId6"/>
    <p:sldId id="262" r:id="rId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5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F53F4D-F8A0-4651-9AF1-5D628DD6AE33}"/>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782A2F1B-6910-49AB-8F1C-FBDDAED6921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12C29BCA-94AA-47FA-8E2E-886E364FD866}"/>
              </a:ext>
            </a:extLst>
          </p:cNvPr>
          <p:cNvSpPr>
            <a:spLocks noGrp="1"/>
          </p:cNvSpPr>
          <p:nvPr>
            <p:ph type="dt" sz="half" idx="10"/>
          </p:nvPr>
        </p:nvSpPr>
        <p:spPr/>
        <p:txBody>
          <a:bodyPr/>
          <a:lstStyle/>
          <a:p>
            <a:fld id="{E529333E-4689-4940-B115-27574B3969D2}" type="datetimeFigureOut">
              <a:rPr lang="fr-FR" smtClean="0"/>
              <a:t>09/11/2020</a:t>
            </a:fld>
            <a:endParaRPr lang="fr-FR"/>
          </a:p>
        </p:txBody>
      </p:sp>
      <p:sp>
        <p:nvSpPr>
          <p:cNvPr id="5" name="Espace réservé du pied de page 4">
            <a:extLst>
              <a:ext uri="{FF2B5EF4-FFF2-40B4-BE49-F238E27FC236}">
                <a16:creationId xmlns:a16="http://schemas.microsoft.com/office/drawing/2014/main" id="{55574818-2CB9-4AFA-96A4-1C7F2EA9C83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56A5611-0FD2-4691-B14D-8FF3EAB79EE4}"/>
              </a:ext>
            </a:extLst>
          </p:cNvPr>
          <p:cNvSpPr>
            <a:spLocks noGrp="1"/>
          </p:cNvSpPr>
          <p:nvPr>
            <p:ph type="sldNum" sz="quarter" idx="12"/>
          </p:nvPr>
        </p:nvSpPr>
        <p:spPr/>
        <p:txBody>
          <a:bodyPr/>
          <a:lstStyle/>
          <a:p>
            <a:fld id="{957F2217-20D2-4E6C-8BA8-A57108E5C893}" type="slidenum">
              <a:rPr lang="fr-FR" smtClean="0"/>
              <a:t>‹N°›</a:t>
            </a:fld>
            <a:endParaRPr lang="fr-FR"/>
          </a:p>
        </p:txBody>
      </p:sp>
    </p:spTree>
    <p:extLst>
      <p:ext uri="{BB962C8B-B14F-4D97-AF65-F5344CB8AC3E}">
        <p14:creationId xmlns:p14="http://schemas.microsoft.com/office/powerpoint/2010/main" val="42439850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DA1BF4-DC63-44EB-8FD6-AEAA4DBFCC94}"/>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575A93D2-F6CE-4779-840C-26FD90264DCB}"/>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1A91660-F8F4-42A8-953A-ADDB6ECC3D7C}"/>
              </a:ext>
            </a:extLst>
          </p:cNvPr>
          <p:cNvSpPr>
            <a:spLocks noGrp="1"/>
          </p:cNvSpPr>
          <p:nvPr>
            <p:ph type="dt" sz="half" idx="10"/>
          </p:nvPr>
        </p:nvSpPr>
        <p:spPr/>
        <p:txBody>
          <a:bodyPr/>
          <a:lstStyle/>
          <a:p>
            <a:fld id="{E529333E-4689-4940-B115-27574B3969D2}" type="datetimeFigureOut">
              <a:rPr lang="fr-FR" smtClean="0"/>
              <a:t>09/11/2020</a:t>
            </a:fld>
            <a:endParaRPr lang="fr-FR"/>
          </a:p>
        </p:txBody>
      </p:sp>
      <p:sp>
        <p:nvSpPr>
          <p:cNvPr id="5" name="Espace réservé du pied de page 4">
            <a:extLst>
              <a:ext uri="{FF2B5EF4-FFF2-40B4-BE49-F238E27FC236}">
                <a16:creationId xmlns:a16="http://schemas.microsoft.com/office/drawing/2014/main" id="{6CDA86DE-70F7-40A9-98BC-A6FECD2932F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9174DDE-979F-47CF-B331-EF6707B015C3}"/>
              </a:ext>
            </a:extLst>
          </p:cNvPr>
          <p:cNvSpPr>
            <a:spLocks noGrp="1"/>
          </p:cNvSpPr>
          <p:nvPr>
            <p:ph type="sldNum" sz="quarter" idx="12"/>
          </p:nvPr>
        </p:nvSpPr>
        <p:spPr/>
        <p:txBody>
          <a:bodyPr/>
          <a:lstStyle/>
          <a:p>
            <a:fld id="{957F2217-20D2-4E6C-8BA8-A57108E5C893}" type="slidenum">
              <a:rPr lang="fr-FR" smtClean="0"/>
              <a:t>‹N°›</a:t>
            </a:fld>
            <a:endParaRPr lang="fr-FR"/>
          </a:p>
        </p:txBody>
      </p:sp>
    </p:spTree>
    <p:extLst>
      <p:ext uri="{BB962C8B-B14F-4D97-AF65-F5344CB8AC3E}">
        <p14:creationId xmlns:p14="http://schemas.microsoft.com/office/powerpoint/2010/main" val="11654110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DD53E9CC-2130-440C-BDA9-93D7A4C80903}"/>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F1E659D3-E33C-46E3-ADEA-C934AC20D5C4}"/>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30C960C-AC69-4335-9992-997ADB613389}"/>
              </a:ext>
            </a:extLst>
          </p:cNvPr>
          <p:cNvSpPr>
            <a:spLocks noGrp="1"/>
          </p:cNvSpPr>
          <p:nvPr>
            <p:ph type="dt" sz="half" idx="10"/>
          </p:nvPr>
        </p:nvSpPr>
        <p:spPr/>
        <p:txBody>
          <a:bodyPr/>
          <a:lstStyle/>
          <a:p>
            <a:fld id="{E529333E-4689-4940-B115-27574B3969D2}" type="datetimeFigureOut">
              <a:rPr lang="fr-FR" smtClean="0"/>
              <a:t>09/11/2020</a:t>
            </a:fld>
            <a:endParaRPr lang="fr-FR"/>
          </a:p>
        </p:txBody>
      </p:sp>
      <p:sp>
        <p:nvSpPr>
          <p:cNvPr id="5" name="Espace réservé du pied de page 4">
            <a:extLst>
              <a:ext uri="{FF2B5EF4-FFF2-40B4-BE49-F238E27FC236}">
                <a16:creationId xmlns:a16="http://schemas.microsoft.com/office/drawing/2014/main" id="{B15C9F32-A914-4672-8FDF-FD4C1664738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7684D29-198B-4876-9E96-E98C422154AE}"/>
              </a:ext>
            </a:extLst>
          </p:cNvPr>
          <p:cNvSpPr>
            <a:spLocks noGrp="1"/>
          </p:cNvSpPr>
          <p:nvPr>
            <p:ph type="sldNum" sz="quarter" idx="12"/>
          </p:nvPr>
        </p:nvSpPr>
        <p:spPr/>
        <p:txBody>
          <a:bodyPr/>
          <a:lstStyle/>
          <a:p>
            <a:fld id="{957F2217-20D2-4E6C-8BA8-A57108E5C893}" type="slidenum">
              <a:rPr lang="fr-FR" smtClean="0"/>
              <a:t>‹N°›</a:t>
            </a:fld>
            <a:endParaRPr lang="fr-FR"/>
          </a:p>
        </p:txBody>
      </p:sp>
    </p:spTree>
    <p:extLst>
      <p:ext uri="{BB962C8B-B14F-4D97-AF65-F5344CB8AC3E}">
        <p14:creationId xmlns:p14="http://schemas.microsoft.com/office/powerpoint/2010/main" val="23887366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3C5FECE-D8E5-421F-B99F-F87A00BB8E9E}"/>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0F830BEF-D9C2-41CC-BFB2-B4A8582D5C64}"/>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73BE4F0-3BCF-4EF8-8588-446C762BD85D}"/>
              </a:ext>
            </a:extLst>
          </p:cNvPr>
          <p:cNvSpPr>
            <a:spLocks noGrp="1"/>
          </p:cNvSpPr>
          <p:nvPr>
            <p:ph type="dt" sz="half" idx="10"/>
          </p:nvPr>
        </p:nvSpPr>
        <p:spPr/>
        <p:txBody>
          <a:bodyPr/>
          <a:lstStyle/>
          <a:p>
            <a:fld id="{E529333E-4689-4940-B115-27574B3969D2}" type="datetimeFigureOut">
              <a:rPr lang="fr-FR" smtClean="0"/>
              <a:t>09/11/2020</a:t>
            </a:fld>
            <a:endParaRPr lang="fr-FR"/>
          </a:p>
        </p:txBody>
      </p:sp>
      <p:sp>
        <p:nvSpPr>
          <p:cNvPr id="5" name="Espace réservé du pied de page 4">
            <a:extLst>
              <a:ext uri="{FF2B5EF4-FFF2-40B4-BE49-F238E27FC236}">
                <a16:creationId xmlns:a16="http://schemas.microsoft.com/office/drawing/2014/main" id="{87B61F2D-CADC-4423-8472-CB748183B5B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5928F19-E1DA-4C68-804C-DE554B42F173}"/>
              </a:ext>
            </a:extLst>
          </p:cNvPr>
          <p:cNvSpPr>
            <a:spLocks noGrp="1"/>
          </p:cNvSpPr>
          <p:nvPr>
            <p:ph type="sldNum" sz="quarter" idx="12"/>
          </p:nvPr>
        </p:nvSpPr>
        <p:spPr/>
        <p:txBody>
          <a:bodyPr/>
          <a:lstStyle/>
          <a:p>
            <a:fld id="{957F2217-20D2-4E6C-8BA8-A57108E5C893}" type="slidenum">
              <a:rPr lang="fr-FR" smtClean="0"/>
              <a:t>‹N°›</a:t>
            </a:fld>
            <a:endParaRPr lang="fr-FR"/>
          </a:p>
        </p:txBody>
      </p:sp>
    </p:spTree>
    <p:extLst>
      <p:ext uri="{BB962C8B-B14F-4D97-AF65-F5344CB8AC3E}">
        <p14:creationId xmlns:p14="http://schemas.microsoft.com/office/powerpoint/2010/main" val="16177966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6050A81-C22F-473A-AA7F-4F3F929981C2}"/>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5B280C48-9F29-4063-8DD5-2BA918C9383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2D6E9534-9916-4FFD-AE6F-B5625C945225}"/>
              </a:ext>
            </a:extLst>
          </p:cNvPr>
          <p:cNvSpPr>
            <a:spLocks noGrp="1"/>
          </p:cNvSpPr>
          <p:nvPr>
            <p:ph type="dt" sz="half" idx="10"/>
          </p:nvPr>
        </p:nvSpPr>
        <p:spPr/>
        <p:txBody>
          <a:bodyPr/>
          <a:lstStyle/>
          <a:p>
            <a:fld id="{E529333E-4689-4940-B115-27574B3969D2}" type="datetimeFigureOut">
              <a:rPr lang="fr-FR" smtClean="0"/>
              <a:t>09/11/2020</a:t>
            </a:fld>
            <a:endParaRPr lang="fr-FR"/>
          </a:p>
        </p:txBody>
      </p:sp>
      <p:sp>
        <p:nvSpPr>
          <p:cNvPr id="5" name="Espace réservé du pied de page 4">
            <a:extLst>
              <a:ext uri="{FF2B5EF4-FFF2-40B4-BE49-F238E27FC236}">
                <a16:creationId xmlns:a16="http://schemas.microsoft.com/office/drawing/2014/main" id="{17D6CE2E-E5AB-4AE2-ABF3-D5BDE1B944E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F793305-B4E9-486F-8B79-7213DA02393B}"/>
              </a:ext>
            </a:extLst>
          </p:cNvPr>
          <p:cNvSpPr>
            <a:spLocks noGrp="1"/>
          </p:cNvSpPr>
          <p:nvPr>
            <p:ph type="sldNum" sz="quarter" idx="12"/>
          </p:nvPr>
        </p:nvSpPr>
        <p:spPr/>
        <p:txBody>
          <a:bodyPr/>
          <a:lstStyle/>
          <a:p>
            <a:fld id="{957F2217-20D2-4E6C-8BA8-A57108E5C893}" type="slidenum">
              <a:rPr lang="fr-FR" smtClean="0"/>
              <a:t>‹N°›</a:t>
            </a:fld>
            <a:endParaRPr lang="fr-FR"/>
          </a:p>
        </p:txBody>
      </p:sp>
    </p:spTree>
    <p:extLst>
      <p:ext uri="{BB962C8B-B14F-4D97-AF65-F5344CB8AC3E}">
        <p14:creationId xmlns:p14="http://schemas.microsoft.com/office/powerpoint/2010/main" val="31168528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2B3C83B-1A09-4B5F-AAB7-D37A045381A0}"/>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ABCCC9B4-F70C-4D22-BA65-719BF817C301}"/>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04F93985-BD17-42B5-AE8D-B8C8A6FD439B}"/>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439BCEFA-F48F-42C3-93A0-4C90812BEF7A}"/>
              </a:ext>
            </a:extLst>
          </p:cNvPr>
          <p:cNvSpPr>
            <a:spLocks noGrp="1"/>
          </p:cNvSpPr>
          <p:nvPr>
            <p:ph type="dt" sz="half" idx="10"/>
          </p:nvPr>
        </p:nvSpPr>
        <p:spPr/>
        <p:txBody>
          <a:bodyPr/>
          <a:lstStyle/>
          <a:p>
            <a:fld id="{E529333E-4689-4940-B115-27574B3969D2}" type="datetimeFigureOut">
              <a:rPr lang="fr-FR" smtClean="0"/>
              <a:t>09/11/2020</a:t>
            </a:fld>
            <a:endParaRPr lang="fr-FR"/>
          </a:p>
        </p:txBody>
      </p:sp>
      <p:sp>
        <p:nvSpPr>
          <p:cNvPr id="6" name="Espace réservé du pied de page 5">
            <a:extLst>
              <a:ext uri="{FF2B5EF4-FFF2-40B4-BE49-F238E27FC236}">
                <a16:creationId xmlns:a16="http://schemas.microsoft.com/office/drawing/2014/main" id="{60DAB9B9-4835-431E-9D30-9C01F734533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D935D45-5B31-46A2-8E89-E01A47DB2D89}"/>
              </a:ext>
            </a:extLst>
          </p:cNvPr>
          <p:cNvSpPr>
            <a:spLocks noGrp="1"/>
          </p:cNvSpPr>
          <p:nvPr>
            <p:ph type="sldNum" sz="quarter" idx="12"/>
          </p:nvPr>
        </p:nvSpPr>
        <p:spPr/>
        <p:txBody>
          <a:bodyPr/>
          <a:lstStyle/>
          <a:p>
            <a:fld id="{957F2217-20D2-4E6C-8BA8-A57108E5C893}" type="slidenum">
              <a:rPr lang="fr-FR" smtClean="0"/>
              <a:t>‹N°›</a:t>
            </a:fld>
            <a:endParaRPr lang="fr-FR"/>
          </a:p>
        </p:txBody>
      </p:sp>
    </p:spTree>
    <p:extLst>
      <p:ext uri="{BB962C8B-B14F-4D97-AF65-F5344CB8AC3E}">
        <p14:creationId xmlns:p14="http://schemas.microsoft.com/office/powerpoint/2010/main" val="12104499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E4E5C43-9DA8-4A1A-B3F4-111E4C237BE7}"/>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7B66F78C-8896-429B-8DCB-1D5E0E46220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33DAA58A-047A-4DB9-A9BD-EE64D0BBA3B9}"/>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D0E90888-CFB8-4ED2-812C-73ED9B63CF0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F0BD6AE2-DA73-481A-B932-B80F3FDBD394}"/>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75B3F125-781F-4A7E-B628-596CFC18334D}"/>
              </a:ext>
            </a:extLst>
          </p:cNvPr>
          <p:cNvSpPr>
            <a:spLocks noGrp="1"/>
          </p:cNvSpPr>
          <p:nvPr>
            <p:ph type="dt" sz="half" idx="10"/>
          </p:nvPr>
        </p:nvSpPr>
        <p:spPr/>
        <p:txBody>
          <a:bodyPr/>
          <a:lstStyle/>
          <a:p>
            <a:fld id="{E529333E-4689-4940-B115-27574B3969D2}" type="datetimeFigureOut">
              <a:rPr lang="fr-FR" smtClean="0"/>
              <a:t>09/11/2020</a:t>
            </a:fld>
            <a:endParaRPr lang="fr-FR"/>
          </a:p>
        </p:txBody>
      </p:sp>
      <p:sp>
        <p:nvSpPr>
          <p:cNvPr id="8" name="Espace réservé du pied de page 7">
            <a:extLst>
              <a:ext uri="{FF2B5EF4-FFF2-40B4-BE49-F238E27FC236}">
                <a16:creationId xmlns:a16="http://schemas.microsoft.com/office/drawing/2014/main" id="{6118A0E6-D665-4496-A74B-C42BA4E3B7DE}"/>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5E8C63A3-CAE6-48F1-99FB-C24ACCE17F10}"/>
              </a:ext>
            </a:extLst>
          </p:cNvPr>
          <p:cNvSpPr>
            <a:spLocks noGrp="1"/>
          </p:cNvSpPr>
          <p:nvPr>
            <p:ph type="sldNum" sz="quarter" idx="12"/>
          </p:nvPr>
        </p:nvSpPr>
        <p:spPr/>
        <p:txBody>
          <a:bodyPr/>
          <a:lstStyle/>
          <a:p>
            <a:fld id="{957F2217-20D2-4E6C-8BA8-A57108E5C893}" type="slidenum">
              <a:rPr lang="fr-FR" smtClean="0"/>
              <a:t>‹N°›</a:t>
            </a:fld>
            <a:endParaRPr lang="fr-FR"/>
          </a:p>
        </p:txBody>
      </p:sp>
    </p:spTree>
    <p:extLst>
      <p:ext uri="{BB962C8B-B14F-4D97-AF65-F5344CB8AC3E}">
        <p14:creationId xmlns:p14="http://schemas.microsoft.com/office/powerpoint/2010/main" val="28710790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338688-2BBE-43EB-8F9E-DBB5F2BCC2EC}"/>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F099B11D-3E05-4420-90AA-BBA9C402BCF0}"/>
              </a:ext>
            </a:extLst>
          </p:cNvPr>
          <p:cNvSpPr>
            <a:spLocks noGrp="1"/>
          </p:cNvSpPr>
          <p:nvPr>
            <p:ph type="dt" sz="half" idx="10"/>
          </p:nvPr>
        </p:nvSpPr>
        <p:spPr/>
        <p:txBody>
          <a:bodyPr/>
          <a:lstStyle/>
          <a:p>
            <a:fld id="{E529333E-4689-4940-B115-27574B3969D2}" type="datetimeFigureOut">
              <a:rPr lang="fr-FR" smtClean="0"/>
              <a:t>09/11/2020</a:t>
            </a:fld>
            <a:endParaRPr lang="fr-FR"/>
          </a:p>
        </p:txBody>
      </p:sp>
      <p:sp>
        <p:nvSpPr>
          <p:cNvPr id="4" name="Espace réservé du pied de page 3">
            <a:extLst>
              <a:ext uri="{FF2B5EF4-FFF2-40B4-BE49-F238E27FC236}">
                <a16:creationId xmlns:a16="http://schemas.microsoft.com/office/drawing/2014/main" id="{9D7780C7-864F-4D71-8197-0ACBCF1E4F9D}"/>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C6C5DD89-DA72-493A-B498-BECA8218AEFD}"/>
              </a:ext>
            </a:extLst>
          </p:cNvPr>
          <p:cNvSpPr>
            <a:spLocks noGrp="1"/>
          </p:cNvSpPr>
          <p:nvPr>
            <p:ph type="sldNum" sz="quarter" idx="12"/>
          </p:nvPr>
        </p:nvSpPr>
        <p:spPr/>
        <p:txBody>
          <a:bodyPr/>
          <a:lstStyle/>
          <a:p>
            <a:fld id="{957F2217-20D2-4E6C-8BA8-A57108E5C893}" type="slidenum">
              <a:rPr lang="fr-FR" smtClean="0"/>
              <a:t>‹N°›</a:t>
            </a:fld>
            <a:endParaRPr lang="fr-FR"/>
          </a:p>
        </p:txBody>
      </p:sp>
    </p:spTree>
    <p:extLst>
      <p:ext uri="{BB962C8B-B14F-4D97-AF65-F5344CB8AC3E}">
        <p14:creationId xmlns:p14="http://schemas.microsoft.com/office/powerpoint/2010/main" val="2360387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184D7199-C9F3-4530-B923-6C4D20162527}"/>
              </a:ext>
            </a:extLst>
          </p:cNvPr>
          <p:cNvSpPr>
            <a:spLocks noGrp="1"/>
          </p:cNvSpPr>
          <p:nvPr>
            <p:ph type="dt" sz="half" idx="10"/>
          </p:nvPr>
        </p:nvSpPr>
        <p:spPr/>
        <p:txBody>
          <a:bodyPr/>
          <a:lstStyle/>
          <a:p>
            <a:fld id="{E529333E-4689-4940-B115-27574B3969D2}" type="datetimeFigureOut">
              <a:rPr lang="fr-FR" smtClean="0"/>
              <a:t>09/11/2020</a:t>
            </a:fld>
            <a:endParaRPr lang="fr-FR"/>
          </a:p>
        </p:txBody>
      </p:sp>
      <p:sp>
        <p:nvSpPr>
          <p:cNvPr id="3" name="Espace réservé du pied de page 2">
            <a:extLst>
              <a:ext uri="{FF2B5EF4-FFF2-40B4-BE49-F238E27FC236}">
                <a16:creationId xmlns:a16="http://schemas.microsoft.com/office/drawing/2014/main" id="{8EF46F52-4CD7-4CF7-85DF-D51872D6E81F}"/>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0334916E-0F26-4C23-8EFA-BD84E6746EB5}"/>
              </a:ext>
            </a:extLst>
          </p:cNvPr>
          <p:cNvSpPr>
            <a:spLocks noGrp="1"/>
          </p:cNvSpPr>
          <p:nvPr>
            <p:ph type="sldNum" sz="quarter" idx="12"/>
          </p:nvPr>
        </p:nvSpPr>
        <p:spPr/>
        <p:txBody>
          <a:bodyPr/>
          <a:lstStyle/>
          <a:p>
            <a:fld id="{957F2217-20D2-4E6C-8BA8-A57108E5C893}" type="slidenum">
              <a:rPr lang="fr-FR" smtClean="0"/>
              <a:t>‹N°›</a:t>
            </a:fld>
            <a:endParaRPr lang="fr-FR"/>
          </a:p>
        </p:txBody>
      </p:sp>
    </p:spTree>
    <p:extLst>
      <p:ext uri="{BB962C8B-B14F-4D97-AF65-F5344CB8AC3E}">
        <p14:creationId xmlns:p14="http://schemas.microsoft.com/office/powerpoint/2010/main" val="466901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C94A830-CF83-4C37-9123-6A1560FB75C7}"/>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160F1D90-C4BF-4E69-8DAA-3E0F596E439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7978A543-BE0A-49B6-9757-9617AA813C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6920BD9-5D50-4DB0-BFE3-23524388D1FF}"/>
              </a:ext>
            </a:extLst>
          </p:cNvPr>
          <p:cNvSpPr>
            <a:spLocks noGrp="1"/>
          </p:cNvSpPr>
          <p:nvPr>
            <p:ph type="dt" sz="half" idx="10"/>
          </p:nvPr>
        </p:nvSpPr>
        <p:spPr/>
        <p:txBody>
          <a:bodyPr/>
          <a:lstStyle/>
          <a:p>
            <a:fld id="{E529333E-4689-4940-B115-27574B3969D2}" type="datetimeFigureOut">
              <a:rPr lang="fr-FR" smtClean="0"/>
              <a:t>09/11/2020</a:t>
            </a:fld>
            <a:endParaRPr lang="fr-FR"/>
          </a:p>
        </p:txBody>
      </p:sp>
      <p:sp>
        <p:nvSpPr>
          <p:cNvPr id="6" name="Espace réservé du pied de page 5">
            <a:extLst>
              <a:ext uri="{FF2B5EF4-FFF2-40B4-BE49-F238E27FC236}">
                <a16:creationId xmlns:a16="http://schemas.microsoft.com/office/drawing/2014/main" id="{1A1CD733-E470-4C01-8472-75BB8D47B8F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FAE74DB1-9D8A-4912-8609-3DD6F00D79DA}"/>
              </a:ext>
            </a:extLst>
          </p:cNvPr>
          <p:cNvSpPr>
            <a:spLocks noGrp="1"/>
          </p:cNvSpPr>
          <p:nvPr>
            <p:ph type="sldNum" sz="quarter" idx="12"/>
          </p:nvPr>
        </p:nvSpPr>
        <p:spPr/>
        <p:txBody>
          <a:bodyPr/>
          <a:lstStyle/>
          <a:p>
            <a:fld id="{957F2217-20D2-4E6C-8BA8-A57108E5C893}" type="slidenum">
              <a:rPr lang="fr-FR" smtClean="0"/>
              <a:t>‹N°›</a:t>
            </a:fld>
            <a:endParaRPr lang="fr-FR"/>
          </a:p>
        </p:txBody>
      </p:sp>
    </p:spTree>
    <p:extLst>
      <p:ext uri="{BB962C8B-B14F-4D97-AF65-F5344CB8AC3E}">
        <p14:creationId xmlns:p14="http://schemas.microsoft.com/office/powerpoint/2010/main" val="16553690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3D35AF-B4D7-4D60-990D-AB97C9FDF6D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0954223F-4B2F-4081-8BD3-AE12A8604A0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581AD3C0-560D-43C1-AB1C-FA9230C1FE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C0AB8605-EA13-440A-9F26-8297509DB836}"/>
              </a:ext>
            </a:extLst>
          </p:cNvPr>
          <p:cNvSpPr>
            <a:spLocks noGrp="1"/>
          </p:cNvSpPr>
          <p:nvPr>
            <p:ph type="dt" sz="half" idx="10"/>
          </p:nvPr>
        </p:nvSpPr>
        <p:spPr/>
        <p:txBody>
          <a:bodyPr/>
          <a:lstStyle/>
          <a:p>
            <a:fld id="{E529333E-4689-4940-B115-27574B3969D2}" type="datetimeFigureOut">
              <a:rPr lang="fr-FR" smtClean="0"/>
              <a:t>09/11/2020</a:t>
            </a:fld>
            <a:endParaRPr lang="fr-FR"/>
          </a:p>
        </p:txBody>
      </p:sp>
      <p:sp>
        <p:nvSpPr>
          <p:cNvPr id="6" name="Espace réservé du pied de page 5">
            <a:extLst>
              <a:ext uri="{FF2B5EF4-FFF2-40B4-BE49-F238E27FC236}">
                <a16:creationId xmlns:a16="http://schemas.microsoft.com/office/drawing/2014/main" id="{2D0F10A0-4A6A-42EB-A801-396A281B9B06}"/>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5944063-F946-4FC5-96BA-F4F0A305497C}"/>
              </a:ext>
            </a:extLst>
          </p:cNvPr>
          <p:cNvSpPr>
            <a:spLocks noGrp="1"/>
          </p:cNvSpPr>
          <p:nvPr>
            <p:ph type="sldNum" sz="quarter" idx="12"/>
          </p:nvPr>
        </p:nvSpPr>
        <p:spPr/>
        <p:txBody>
          <a:bodyPr/>
          <a:lstStyle/>
          <a:p>
            <a:fld id="{957F2217-20D2-4E6C-8BA8-A57108E5C893}" type="slidenum">
              <a:rPr lang="fr-FR" smtClean="0"/>
              <a:t>‹N°›</a:t>
            </a:fld>
            <a:endParaRPr lang="fr-FR"/>
          </a:p>
        </p:txBody>
      </p:sp>
    </p:spTree>
    <p:extLst>
      <p:ext uri="{BB962C8B-B14F-4D97-AF65-F5344CB8AC3E}">
        <p14:creationId xmlns:p14="http://schemas.microsoft.com/office/powerpoint/2010/main" val="21143404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6BAF5998-1DB0-43F9-9C9D-C0B60208557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BE817474-5B3C-4698-8A6A-FF68534B2C2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374E306-4F39-47C3-BCA1-C3C1253139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29333E-4689-4940-B115-27574B3969D2}" type="datetimeFigureOut">
              <a:rPr lang="fr-FR" smtClean="0"/>
              <a:t>09/11/2020</a:t>
            </a:fld>
            <a:endParaRPr lang="fr-FR"/>
          </a:p>
        </p:txBody>
      </p:sp>
      <p:sp>
        <p:nvSpPr>
          <p:cNvPr id="5" name="Espace réservé du pied de page 4">
            <a:extLst>
              <a:ext uri="{FF2B5EF4-FFF2-40B4-BE49-F238E27FC236}">
                <a16:creationId xmlns:a16="http://schemas.microsoft.com/office/drawing/2014/main" id="{58FA3789-5041-488E-BAA7-7E3D4DB5B43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0D86CB11-E376-4801-9885-467BE485A64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7F2217-20D2-4E6C-8BA8-A57108E5C893}" type="slidenum">
              <a:rPr lang="fr-FR" smtClean="0"/>
              <a:t>‹N°›</a:t>
            </a:fld>
            <a:endParaRPr lang="fr-FR"/>
          </a:p>
        </p:txBody>
      </p:sp>
    </p:spTree>
    <p:extLst>
      <p:ext uri="{BB962C8B-B14F-4D97-AF65-F5344CB8AC3E}">
        <p14:creationId xmlns:p14="http://schemas.microsoft.com/office/powerpoint/2010/main" val="949041318"/>
      </p:ext>
    </p:extLst>
  </p:cSld>
  <p:clrMap bg1="lt1" tx1="dk1" bg2="lt2" tx2="dk2" accent1="accent1" accent2="accent2" accent3="accent3" accent4="accent4" accent5="accent5" accent6="accent6" hlink="hlink" folHlink="folHlink"/>
  <p:sldLayoutIdLst>
    <p:sldLayoutId id="2147483814" r:id="rId1"/>
    <p:sldLayoutId id="2147483815" r:id="rId2"/>
    <p:sldLayoutId id="2147483816" r:id="rId3"/>
    <p:sldLayoutId id="2147483817" r:id="rId4"/>
    <p:sldLayoutId id="2147483818" r:id="rId5"/>
    <p:sldLayoutId id="2147483819" r:id="rId6"/>
    <p:sldLayoutId id="2147483820" r:id="rId7"/>
    <p:sldLayoutId id="2147483821" r:id="rId8"/>
    <p:sldLayoutId id="2147483822" r:id="rId9"/>
    <p:sldLayoutId id="2147483823" r:id="rId10"/>
    <p:sldLayoutId id="21474838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mailto:serviceconsommateurs@csf.fr"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4" name="Rectangle 6">
            <a:extLst>
              <a:ext uri="{FF2B5EF4-FFF2-40B4-BE49-F238E27FC236}">
                <a16:creationId xmlns:a16="http://schemas.microsoft.com/office/drawing/2014/main" id="{6314D791-4D8A-4854-B8FC-6959656D09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8">
            <a:extLst>
              <a:ext uri="{FF2B5EF4-FFF2-40B4-BE49-F238E27FC236}">
                <a16:creationId xmlns:a16="http://schemas.microsoft.com/office/drawing/2014/main" id="{15076E76-3EB3-4269-8135-07CAB20E59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re 1">
            <a:extLst>
              <a:ext uri="{FF2B5EF4-FFF2-40B4-BE49-F238E27FC236}">
                <a16:creationId xmlns:a16="http://schemas.microsoft.com/office/drawing/2014/main" id="{1BED77DB-3662-44BF-B7F1-14D372F73ACF}"/>
              </a:ext>
            </a:extLst>
          </p:cNvPr>
          <p:cNvSpPr>
            <a:spLocks noGrp="1"/>
          </p:cNvSpPr>
          <p:nvPr>
            <p:ph type="ctrTitle"/>
          </p:nvPr>
        </p:nvSpPr>
        <p:spPr>
          <a:xfrm>
            <a:off x="2726279" y="1741337"/>
            <a:ext cx="6739136" cy="2387918"/>
          </a:xfrm>
        </p:spPr>
        <p:txBody>
          <a:bodyPr anchor="b">
            <a:normAutofit/>
          </a:bodyPr>
          <a:lstStyle/>
          <a:p>
            <a:r>
              <a:rPr lang="fr-FR" sz="4400" dirty="0">
                <a:solidFill>
                  <a:schemeClr val="tx2"/>
                </a:solidFill>
              </a:rPr>
              <a:t>Le circuit de traitement des insatisfactions agences</a:t>
            </a:r>
            <a:br>
              <a:rPr lang="fr-FR" sz="4400" dirty="0">
                <a:solidFill>
                  <a:schemeClr val="tx2"/>
                </a:solidFill>
              </a:rPr>
            </a:br>
            <a:endParaRPr lang="fr-FR" sz="4400" dirty="0">
              <a:solidFill>
                <a:schemeClr val="tx2"/>
              </a:solidFill>
            </a:endParaRPr>
          </a:p>
        </p:txBody>
      </p:sp>
      <p:grpSp>
        <p:nvGrpSpPr>
          <p:cNvPr id="6" name="Group 10">
            <a:extLst>
              <a:ext uri="{FF2B5EF4-FFF2-40B4-BE49-F238E27FC236}">
                <a16:creationId xmlns:a16="http://schemas.microsoft.com/office/drawing/2014/main" id="{5EB3C7E5-50E1-4F9E-AEA3-A6D2190394F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305" y="0"/>
            <a:ext cx="5163047" cy="3153018"/>
            <a:chOff x="6867015" y="-1"/>
            <a:chExt cx="5324985" cy="3251912"/>
          </a:xfrm>
          <a:solidFill>
            <a:schemeClr val="accent5">
              <a:alpha val="10000"/>
            </a:schemeClr>
          </a:solidFill>
        </p:grpSpPr>
        <p:sp>
          <p:nvSpPr>
            <p:cNvPr id="12" name="Freeform: Shape 11">
              <a:extLst>
                <a:ext uri="{FF2B5EF4-FFF2-40B4-BE49-F238E27FC236}">
                  <a16:creationId xmlns:a16="http://schemas.microsoft.com/office/drawing/2014/main" id="{80233B5C-C5A9-48C0-8C07-21E6F6B360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10F3AF96-AAC1-41E3-9F66-0A6277845D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5DF38A98-557F-4C23-935A-42806B67AA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8ACEB13D-EBFC-4288-B604-572C2F779A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 name="Group 16">
            <a:extLst>
              <a:ext uri="{FF2B5EF4-FFF2-40B4-BE49-F238E27FC236}">
                <a16:creationId xmlns:a16="http://schemas.microsoft.com/office/drawing/2014/main" id="{B988F9A4-0578-4C59-8B4A-346E02CF3A3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flipH="1">
            <a:off x="9262397" y="3928396"/>
            <a:ext cx="3142400" cy="2716805"/>
            <a:chOff x="-305" y="-4155"/>
            <a:chExt cx="2514948" cy="2174333"/>
          </a:xfrm>
        </p:grpSpPr>
        <p:sp>
          <p:nvSpPr>
            <p:cNvPr id="18" name="Freeform: Shape 17">
              <a:extLst>
                <a:ext uri="{FF2B5EF4-FFF2-40B4-BE49-F238E27FC236}">
                  <a16:creationId xmlns:a16="http://schemas.microsoft.com/office/drawing/2014/main" id="{F63F827B-FA00-442A-A09C-806F1FFA34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AC876680-EE75-4791-842F-E23509221D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3B9819B2-70D4-4E0A-8D51-6B359B44CB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1" name="Freeform: Shape 20">
              <a:extLst>
                <a:ext uri="{FF2B5EF4-FFF2-40B4-BE49-F238E27FC236}">
                  <a16:creationId xmlns:a16="http://schemas.microsoft.com/office/drawing/2014/main" id="{5FA8033D-6A70-4FA5-8F37-7F8C117C98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7867954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3D930E6-9BC7-406F-AC3C-65AAD7C5662C}"/>
              </a:ext>
            </a:extLst>
          </p:cNvPr>
          <p:cNvSpPr>
            <a:spLocks noGrp="1"/>
          </p:cNvSpPr>
          <p:nvPr>
            <p:ph type="title"/>
          </p:nvPr>
        </p:nvSpPr>
        <p:spPr>
          <a:xfrm>
            <a:off x="228600" y="824512"/>
            <a:ext cx="3747111" cy="5208974"/>
          </a:xfrm>
        </p:spPr>
        <p:txBody>
          <a:bodyPr vert="horz" lIns="91440" tIns="45720" rIns="91440" bIns="45720" rtlCol="0">
            <a:normAutofit/>
          </a:bodyPr>
          <a:lstStyle/>
          <a:p>
            <a:pPr algn="ctr"/>
            <a:r>
              <a:rPr lang="en-US" sz="3500" b="1" kern="1200" dirty="0">
                <a:solidFill>
                  <a:schemeClr val="accent5">
                    <a:lumMod val="50000"/>
                  </a:schemeClr>
                </a:solidFill>
                <a:latin typeface="+mj-lt"/>
                <a:ea typeface="+mj-ea"/>
                <a:cs typeface="+mj-cs"/>
              </a:rPr>
              <a:t>La première demande du particulier auprès du Service Consommateurs</a:t>
            </a:r>
          </a:p>
        </p:txBody>
      </p:sp>
      <p:sp>
        <p:nvSpPr>
          <p:cNvPr id="10" name="Espace réservé du contenu 9">
            <a:extLst>
              <a:ext uri="{FF2B5EF4-FFF2-40B4-BE49-F238E27FC236}">
                <a16:creationId xmlns:a16="http://schemas.microsoft.com/office/drawing/2014/main" id="{397A73C8-39BC-4570-BA80-A00744B4BBD9}"/>
              </a:ext>
            </a:extLst>
          </p:cNvPr>
          <p:cNvSpPr txBox="1">
            <a:spLocks noGrp="1"/>
          </p:cNvSpPr>
          <p:nvPr>
            <p:ph idx="1"/>
          </p:nvPr>
        </p:nvSpPr>
        <p:spPr>
          <a:xfrm>
            <a:off x="4278625" y="1471917"/>
            <a:ext cx="7217957" cy="3914165"/>
          </a:xfrm>
          <a:prstGeom prst="rect">
            <a:avLst/>
          </a:prstGeom>
        </p:spPr>
        <p:txBody>
          <a:bodyPr rtlCol="0">
            <a:normAutofit/>
          </a:bodyPr>
          <a:lstStyle/>
          <a:p>
            <a:pPr marL="0" indent="0" algn="just">
              <a:buNone/>
            </a:pPr>
            <a:r>
              <a:rPr lang="fr-FR" sz="2200" dirty="0">
                <a:solidFill>
                  <a:schemeClr val="tx1"/>
                </a:solidFill>
                <a:latin typeface="Calibri Light" panose="020F0302020204030204" pitchFamily="34" charset="0"/>
                <a:cs typeface="Calibri Light" panose="020F0302020204030204" pitchFamily="34" charset="0"/>
              </a:rPr>
              <a:t>A compter de ce jour, la première demande du particulier réceptionnée par le Service Consommateurs sera renvoyée vers le conseiller et son Directeur d’Agence sans qu’un retour sur les actions menées ne soit exigé. </a:t>
            </a:r>
          </a:p>
          <a:p>
            <a:pPr marL="0" indent="0" algn="just">
              <a:buNone/>
            </a:pPr>
            <a:endParaRPr lang="fr-FR" sz="2200" dirty="0">
              <a:solidFill>
                <a:schemeClr val="tx1"/>
              </a:solidFill>
              <a:latin typeface="Calibri Light" panose="020F0302020204030204" pitchFamily="34" charset="0"/>
              <a:cs typeface="Calibri Light" panose="020F0302020204030204" pitchFamily="34" charset="0"/>
            </a:endParaRPr>
          </a:p>
          <a:p>
            <a:pPr marL="0" indent="0">
              <a:buNone/>
            </a:pPr>
            <a:r>
              <a:rPr lang="fr-FR" sz="2200" dirty="0">
                <a:solidFill>
                  <a:schemeClr val="tx1"/>
                </a:solidFill>
                <a:latin typeface="Calibri Light" panose="020F0302020204030204" pitchFamily="34" charset="0"/>
                <a:cs typeface="Calibri Light" panose="020F0302020204030204" pitchFamily="34" charset="0"/>
              </a:rPr>
              <a:t>Ces insatisfactions ont pour objet :</a:t>
            </a:r>
          </a:p>
          <a:p>
            <a:pPr marL="742950" lvl="1" indent="-285750">
              <a:buFont typeface="Wingdings" panose="05000000000000000000" pitchFamily="2" charset="2"/>
              <a:buChar char="ü"/>
            </a:pPr>
            <a:r>
              <a:rPr lang="fr-FR" sz="2200" dirty="0">
                <a:solidFill>
                  <a:schemeClr val="tx1"/>
                </a:solidFill>
                <a:latin typeface="Calibri Light" panose="020F0302020204030204" pitchFamily="34" charset="0"/>
                <a:cs typeface="Calibri Light" panose="020F0302020204030204" pitchFamily="34" charset="0"/>
              </a:rPr>
              <a:t>Le suivi du dossier</a:t>
            </a:r>
          </a:p>
          <a:p>
            <a:pPr marL="742950" lvl="1" indent="-285750">
              <a:buFont typeface="Wingdings" panose="05000000000000000000" pitchFamily="2" charset="2"/>
              <a:buChar char="ü"/>
            </a:pPr>
            <a:r>
              <a:rPr lang="fr-FR" sz="2200" dirty="0">
                <a:solidFill>
                  <a:schemeClr val="tx1"/>
                </a:solidFill>
                <a:latin typeface="Calibri Light" panose="020F0302020204030204" pitchFamily="34" charset="0"/>
                <a:cs typeface="Calibri Light" panose="020F0302020204030204" pitchFamily="34" charset="0"/>
              </a:rPr>
              <a:t>L’indisponibilité de son conseiller</a:t>
            </a:r>
          </a:p>
          <a:p>
            <a:pPr marL="742950" lvl="1" indent="-285750">
              <a:buFont typeface="Wingdings" panose="05000000000000000000" pitchFamily="2" charset="2"/>
              <a:buChar char="ü"/>
            </a:pPr>
            <a:r>
              <a:rPr lang="fr-FR" sz="2200" dirty="0">
                <a:solidFill>
                  <a:schemeClr val="tx1"/>
                </a:solidFill>
                <a:latin typeface="Calibri Light" panose="020F0302020204030204" pitchFamily="34" charset="0"/>
                <a:cs typeface="Calibri Light" panose="020F0302020204030204" pitchFamily="34" charset="0"/>
              </a:rPr>
              <a:t>Les délais de traitement</a:t>
            </a:r>
          </a:p>
          <a:p>
            <a:pPr marL="742950" lvl="1" indent="-285750">
              <a:buFont typeface="Wingdings" panose="05000000000000000000" pitchFamily="2" charset="2"/>
              <a:buChar char="ü"/>
            </a:pPr>
            <a:r>
              <a:rPr lang="fr-FR" sz="2200" dirty="0">
                <a:solidFill>
                  <a:schemeClr val="tx1"/>
                </a:solidFill>
                <a:latin typeface="Calibri Light" panose="020F0302020204030204" pitchFamily="34" charset="0"/>
                <a:cs typeface="Calibri Light" panose="020F0302020204030204" pitchFamily="34" charset="0"/>
              </a:rPr>
              <a:t>Le manque d’information</a:t>
            </a:r>
          </a:p>
        </p:txBody>
      </p:sp>
    </p:spTree>
    <p:extLst>
      <p:ext uri="{BB962C8B-B14F-4D97-AF65-F5344CB8AC3E}">
        <p14:creationId xmlns:p14="http://schemas.microsoft.com/office/powerpoint/2010/main" val="30285152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7A33966-F86C-40CC-93A0-9082EC192DD2}"/>
              </a:ext>
            </a:extLst>
          </p:cNvPr>
          <p:cNvSpPr/>
          <p:nvPr/>
        </p:nvSpPr>
        <p:spPr>
          <a:xfrm>
            <a:off x="1716348" y="758216"/>
            <a:ext cx="8670525" cy="375552"/>
          </a:xfrm>
          <a:prstGeom prst="rect">
            <a:avLst/>
          </a:prstGeom>
        </p:spPr>
        <p:txBody>
          <a:bodyPr wrap="square">
            <a:spAutoFit/>
          </a:bodyPr>
          <a:lstStyle/>
          <a:p>
            <a:pPr algn="just">
              <a:lnSpc>
                <a:spcPct val="107000"/>
              </a:lnSpc>
              <a:spcAft>
                <a:spcPts val="0"/>
              </a:spcAft>
            </a:pPr>
            <a:r>
              <a:rPr lang="fr-FR" dirty="0">
                <a:solidFill>
                  <a:schemeClr val="accent5">
                    <a:lumMod val="50000"/>
                  </a:schemeClr>
                </a:solidFill>
                <a:latin typeface="Calibri" panose="020F0502020204030204" pitchFamily="34" charset="0"/>
                <a:ea typeface="Calibri" panose="020F0502020204030204" pitchFamily="34" charset="0"/>
                <a:cs typeface="Calibri" panose="020F0502020204030204" pitchFamily="34" charset="0"/>
              </a:rPr>
              <a:t>Vous recevrez alors ce message, votre Directeur d’Agence sera copie :</a:t>
            </a:r>
            <a:endParaRPr lang="fr-FR" dirty="0">
              <a:solidFill>
                <a:schemeClr val="accent5">
                  <a:lumMod val="50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a:extLst>
              <a:ext uri="{FF2B5EF4-FFF2-40B4-BE49-F238E27FC236}">
                <a16:creationId xmlns:a16="http://schemas.microsoft.com/office/drawing/2014/main" id="{325950D6-B8DE-43B0-9728-07A953F4FF1D}"/>
              </a:ext>
            </a:extLst>
          </p:cNvPr>
          <p:cNvSpPr/>
          <p:nvPr/>
        </p:nvSpPr>
        <p:spPr>
          <a:xfrm>
            <a:off x="1716348" y="1555163"/>
            <a:ext cx="8027726" cy="5082482"/>
          </a:xfrm>
          <a:prstGeom prst="rect">
            <a:avLst/>
          </a:prstGeom>
        </p:spPr>
        <p:txBody>
          <a:bodyPr wrap="square">
            <a:spAutoFit/>
          </a:bodyPr>
          <a:lstStyle/>
          <a:p>
            <a:pPr>
              <a:lnSpc>
                <a:spcPct val="107000"/>
              </a:lnSpc>
              <a:spcAft>
                <a:spcPts val="0"/>
              </a:spcAft>
            </a:pPr>
            <a:r>
              <a:rPr lang="fr-FR" sz="1400" dirty="0">
                <a:latin typeface="Calibri" panose="020F0502020204030204" pitchFamily="34" charset="0"/>
                <a:ea typeface="Times New Roman" panose="02020603050405020304" pitchFamily="18" charset="0"/>
                <a:cs typeface="Calibri" panose="020F0502020204030204" pitchFamily="34" charset="0"/>
              </a:rPr>
              <a:t>N° de particulier : </a:t>
            </a:r>
            <a:endParaRPr lang="fr-FR"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latin typeface="Calibri" panose="020F0502020204030204" pitchFamily="34" charset="0"/>
                <a:ea typeface="Times New Roman" panose="02020603050405020304" pitchFamily="18" charset="0"/>
                <a:cs typeface="Calibri" panose="020F0502020204030204" pitchFamily="34" charset="0"/>
              </a:rPr>
              <a:t> </a:t>
            </a:r>
            <a:endParaRPr lang="fr-FR"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latin typeface="Calibri" panose="020F0502020204030204" pitchFamily="34" charset="0"/>
                <a:ea typeface="Times New Roman" panose="02020603050405020304" pitchFamily="18" charset="0"/>
                <a:cs typeface="Calibri" panose="020F0502020204030204" pitchFamily="34" charset="0"/>
              </a:rPr>
              <a:t>Bonjour,</a:t>
            </a:r>
            <a:endParaRPr lang="fr-FR"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latin typeface="Calibri" panose="020F0502020204030204" pitchFamily="34" charset="0"/>
                <a:ea typeface="Times New Roman" panose="02020603050405020304" pitchFamily="18" charset="0"/>
                <a:cs typeface="Calibri" panose="020F0502020204030204" pitchFamily="34" charset="0"/>
              </a:rPr>
              <a:t> </a:t>
            </a:r>
            <a:endParaRPr lang="fr-FR"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latin typeface="Calibri" panose="020F0502020204030204" pitchFamily="34" charset="0"/>
                <a:ea typeface="Times New Roman" panose="02020603050405020304" pitchFamily="18" charset="0"/>
                <a:cs typeface="Calibri" panose="020F0502020204030204" pitchFamily="34" charset="0"/>
              </a:rPr>
              <a:t>M. X vient de faire appel à notre Service Consommateurs concernant le suivi de son projet en cours. </a:t>
            </a:r>
            <a:endParaRPr lang="fr-FR"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latin typeface="Calibri" panose="020F0502020204030204" pitchFamily="34" charset="0"/>
                <a:ea typeface="Times New Roman" panose="02020603050405020304" pitchFamily="18" charset="0"/>
                <a:cs typeface="Calibri" panose="020F0502020204030204" pitchFamily="34" charset="0"/>
              </a:rPr>
              <a:t> </a:t>
            </a:r>
            <a:endParaRPr lang="fr-FR"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latin typeface="Calibri" panose="020F0502020204030204" pitchFamily="34" charset="0"/>
                <a:ea typeface="Times New Roman" panose="02020603050405020304" pitchFamily="18" charset="0"/>
                <a:cs typeface="Calibri" panose="020F0502020204030204" pitchFamily="34" charset="0"/>
              </a:rPr>
              <a:t>Nous vous remercions de prendre contact avec le particulier aux numéros suivants:</a:t>
            </a:r>
            <a:endParaRPr lang="fr-FR"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latin typeface="Calibri" panose="020F0502020204030204" pitchFamily="34" charset="0"/>
                <a:ea typeface="Times New Roman" panose="02020603050405020304" pitchFamily="18" charset="0"/>
                <a:cs typeface="Calibri" panose="020F0502020204030204" pitchFamily="34" charset="0"/>
              </a:rPr>
              <a:t>Tél. Domicile : </a:t>
            </a:r>
            <a:endParaRPr lang="fr-FR"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latin typeface="Calibri" panose="020F0502020204030204" pitchFamily="34" charset="0"/>
                <a:ea typeface="Times New Roman" panose="02020603050405020304" pitchFamily="18" charset="0"/>
                <a:cs typeface="Calibri" panose="020F0502020204030204" pitchFamily="34" charset="0"/>
              </a:rPr>
              <a:t>Tél. bureau : 01</a:t>
            </a:r>
            <a:endParaRPr lang="fr-FR"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latin typeface="Calibri" panose="020F0502020204030204" pitchFamily="34" charset="0"/>
                <a:ea typeface="Times New Roman" panose="02020603050405020304" pitchFamily="18" charset="0"/>
                <a:cs typeface="Calibri" panose="020F0502020204030204" pitchFamily="34" charset="0"/>
              </a:rPr>
              <a:t>Tél. portable : 06</a:t>
            </a:r>
            <a:endParaRPr lang="fr-FR"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latin typeface="Calibri" panose="020F0502020204030204" pitchFamily="34" charset="0"/>
                <a:ea typeface="Times New Roman" panose="02020603050405020304" pitchFamily="18" charset="0"/>
                <a:cs typeface="Calibri" panose="020F0502020204030204" pitchFamily="34" charset="0"/>
              </a:rPr>
              <a:t> </a:t>
            </a:r>
            <a:endParaRPr lang="fr-FR"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latin typeface="Calibri" panose="020F0502020204030204" pitchFamily="34" charset="0"/>
                <a:ea typeface="Times New Roman" panose="02020603050405020304" pitchFamily="18" charset="0"/>
                <a:cs typeface="Calibri" panose="020F0502020204030204" pitchFamily="34" charset="0"/>
              </a:rPr>
              <a:t> </a:t>
            </a:r>
            <a:endParaRPr lang="fr-FR"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latin typeface="Calibri" panose="020F0502020204030204" pitchFamily="34" charset="0"/>
                <a:ea typeface="Times New Roman" panose="02020603050405020304" pitchFamily="18" charset="0"/>
                <a:cs typeface="Calibri" panose="020F0502020204030204" pitchFamily="34" charset="0"/>
              </a:rPr>
              <a:t>Le CSF s'est engagé vis-à-vis de du particulier afin qu'il obtienne rapidement satisfaction.</a:t>
            </a:r>
            <a:endParaRPr lang="fr-FR"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latin typeface="Calibri" panose="020F0502020204030204" pitchFamily="34" charset="0"/>
                <a:ea typeface="Times New Roman" panose="02020603050405020304" pitchFamily="18" charset="0"/>
                <a:cs typeface="Calibri" panose="020F0502020204030204" pitchFamily="34" charset="0"/>
              </a:rPr>
              <a:t> </a:t>
            </a:r>
            <a:endParaRPr lang="fr-FR"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latin typeface="Calibri" panose="020F0502020204030204" pitchFamily="34" charset="0"/>
                <a:ea typeface="Times New Roman" panose="02020603050405020304" pitchFamily="18" charset="0"/>
                <a:cs typeface="Calibri" panose="020F0502020204030204" pitchFamily="34" charset="0"/>
              </a:rPr>
              <a:t>Nous comptons sur votre réactivité et votre professionnalisme. </a:t>
            </a:r>
            <a:endParaRPr lang="fr-FR"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latin typeface="Calibri" panose="020F0502020204030204" pitchFamily="34" charset="0"/>
                <a:ea typeface="Times New Roman" panose="02020603050405020304" pitchFamily="18" charset="0"/>
                <a:cs typeface="Calibri" panose="020F0502020204030204" pitchFamily="34" charset="0"/>
              </a:rPr>
              <a:t> </a:t>
            </a:r>
            <a:endParaRPr lang="fr-FR"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latin typeface="Calibri" panose="020F0502020204030204" pitchFamily="34" charset="0"/>
                <a:ea typeface="Times New Roman" panose="02020603050405020304" pitchFamily="18" charset="0"/>
                <a:cs typeface="Calibri" panose="020F0502020204030204" pitchFamily="34" charset="0"/>
              </a:rPr>
              <a:t>Cordialement,</a:t>
            </a:r>
            <a:endParaRPr lang="fr-FR"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latin typeface="Calibri" panose="020F0502020204030204" pitchFamily="34" charset="0"/>
                <a:ea typeface="Times New Roman" panose="02020603050405020304" pitchFamily="18" charset="0"/>
                <a:cs typeface="Calibri" panose="020F0502020204030204" pitchFamily="34" charset="0"/>
              </a:rPr>
              <a:t>Olivier Bouy</a:t>
            </a:r>
            <a:endParaRPr lang="fr-FR"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latin typeface="Calibri" panose="020F0502020204030204" pitchFamily="34" charset="0"/>
                <a:ea typeface="Times New Roman" panose="02020603050405020304" pitchFamily="18" charset="0"/>
                <a:cs typeface="Calibri" panose="020F0502020204030204" pitchFamily="34" charset="0"/>
              </a:rPr>
              <a:t>Directeur Adjoint des Opérations </a:t>
            </a:r>
            <a:endParaRPr lang="fr-FR"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150"/>
              </a:spcAft>
            </a:pPr>
            <a:r>
              <a:rPr lang="fr-FR" sz="1400" u="sng" dirty="0">
                <a:solidFill>
                  <a:srgbClr val="0000FF"/>
                </a:solidFill>
                <a:latin typeface="Calibri" panose="020F0502020204030204" pitchFamily="34" charset="0"/>
                <a:ea typeface="Times New Roman" panose="02020603050405020304" pitchFamily="18" charset="0"/>
                <a:cs typeface="Calibri" panose="020F0502020204030204" pitchFamily="34" charset="0"/>
                <a:hlinkClick r:id="rId2">
                  <a:extLst>
                    <a:ext uri="{A12FA001-AC4F-418D-AE19-62706E023703}">
                      <ahyp:hlinkClr xmlns:ahyp="http://schemas.microsoft.com/office/drawing/2018/hyperlinkcolor" val="tx"/>
                    </a:ext>
                  </a:extLst>
                </a:hlinkClick>
              </a:rPr>
              <a:t>serviceconsommateurs@csf.fr</a:t>
            </a:r>
            <a:endParaRPr lang="fr-FR"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fr-FR" sz="1100" dirty="0">
                <a:latin typeface="Calibri" panose="020F0502020204030204" pitchFamily="34" charset="0"/>
                <a:ea typeface="Calibri" panose="020F0502020204030204" pitchFamily="34" charset="0"/>
                <a:cs typeface="Calibri" panose="020F0502020204030204" pitchFamily="34" charset="0"/>
              </a:rPr>
              <a:t> </a:t>
            </a:r>
            <a:endParaRPr lang="fr-FR" sz="11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fr-FR" sz="1100" dirty="0">
                <a:latin typeface="Calibri" panose="020F0502020204030204" pitchFamily="34" charset="0"/>
                <a:ea typeface="Calibri" panose="020F0502020204030204" pitchFamily="34" charset="0"/>
                <a:cs typeface="Calibri" panose="020F0502020204030204" pitchFamily="34" charset="0"/>
              </a:rPr>
              <a:t> </a:t>
            </a:r>
            <a:endParaRPr lang="fr-FR" sz="11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366503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FCEE2E3-1032-4471-835F-B0269F4835F8}"/>
              </a:ext>
            </a:extLst>
          </p:cNvPr>
          <p:cNvSpPr/>
          <p:nvPr/>
        </p:nvSpPr>
        <p:spPr>
          <a:xfrm>
            <a:off x="1167691" y="640082"/>
            <a:ext cx="7989646" cy="574088"/>
          </a:xfrm>
          <a:prstGeom prst="rect">
            <a:avLst/>
          </a:prstGeom>
        </p:spPr>
        <p:txBody>
          <a:bodyPr vert="horz" lIns="91440" tIns="45720" rIns="91440" bIns="45720" rtlCol="0" anchor="ctr">
            <a:normAutofit fontScale="25000" lnSpcReduction="20000"/>
          </a:bodyPr>
          <a:lstStyle/>
          <a:p>
            <a:pPr>
              <a:lnSpc>
                <a:spcPct val="90000"/>
              </a:lnSpc>
              <a:spcBef>
                <a:spcPct val="0"/>
              </a:spcBef>
              <a:spcAft>
                <a:spcPts val="600"/>
              </a:spcAft>
            </a:pPr>
            <a:r>
              <a:rPr lang="en-US" sz="10000" u="sng" dirty="0">
                <a:latin typeface="+mj-lt"/>
                <a:ea typeface="+mj-ea"/>
                <a:cs typeface="+mj-cs"/>
              </a:rPr>
              <a:t>Voici le circuit de la première demande</a:t>
            </a:r>
            <a:r>
              <a:rPr lang="en-US" sz="11200" dirty="0">
                <a:latin typeface="+mj-lt"/>
                <a:ea typeface="+mj-ea"/>
                <a:cs typeface="+mj-cs"/>
              </a:rPr>
              <a:t> :</a:t>
            </a:r>
          </a:p>
          <a:p>
            <a:pPr>
              <a:lnSpc>
                <a:spcPct val="90000"/>
              </a:lnSpc>
              <a:spcBef>
                <a:spcPct val="0"/>
              </a:spcBef>
              <a:spcAft>
                <a:spcPts val="600"/>
              </a:spcAft>
            </a:pPr>
            <a:endParaRPr lang="en-US" sz="3600" dirty="0">
              <a:solidFill>
                <a:srgbClr val="2C2C2C"/>
              </a:solidFill>
              <a:latin typeface="+mj-lt"/>
              <a:ea typeface="+mj-ea"/>
              <a:cs typeface="+mj-cs"/>
            </a:endParaRPr>
          </a:p>
          <a:p>
            <a:pPr>
              <a:lnSpc>
                <a:spcPct val="90000"/>
              </a:lnSpc>
              <a:spcBef>
                <a:spcPct val="0"/>
              </a:spcBef>
              <a:spcAft>
                <a:spcPts val="600"/>
              </a:spcAft>
            </a:pPr>
            <a:endParaRPr lang="en-US" sz="3600" dirty="0">
              <a:solidFill>
                <a:srgbClr val="2C2C2C"/>
              </a:solidFill>
              <a:latin typeface="+mj-lt"/>
              <a:ea typeface="+mj-ea"/>
              <a:cs typeface="+mj-cs"/>
            </a:endParaRPr>
          </a:p>
          <a:p>
            <a:pPr>
              <a:lnSpc>
                <a:spcPct val="90000"/>
              </a:lnSpc>
              <a:spcBef>
                <a:spcPct val="0"/>
              </a:spcBef>
              <a:spcAft>
                <a:spcPts val="600"/>
              </a:spcAft>
            </a:pPr>
            <a:r>
              <a:rPr lang="en-US" sz="3600" dirty="0">
                <a:solidFill>
                  <a:srgbClr val="2C2C2C"/>
                </a:solidFill>
                <a:latin typeface="+mj-lt"/>
                <a:ea typeface="+mj-ea"/>
                <a:cs typeface="+mj-cs"/>
              </a:rPr>
              <a:t> </a:t>
            </a:r>
          </a:p>
        </p:txBody>
      </p:sp>
      <p:pic>
        <p:nvPicPr>
          <p:cNvPr id="3" name="Image 2">
            <a:extLst>
              <a:ext uri="{FF2B5EF4-FFF2-40B4-BE49-F238E27FC236}">
                <a16:creationId xmlns:a16="http://schemas.microsoft.com/office/drawing/2014/main" id="{3E1FD954-1520-4B78-8AC5-DAF771533E1D}"/>
              </a:ext>
            </a:extLst>
          </p:cNvPr>
          <p:cNvPicPr/>
          <p:nvPr/>
        </p:nvPicPr>
        <p:blipFill rotWithShape="1">
          <a:blip r:embed="rId2"/>
          <a:srcRect l="12516" t="2963" r="3684" b="18744"/>
          <a:stretch/>
        </p:blipFill>
        <p:spPr>
          <a:xfrm>
            <a:off x="1799160" y="1384916"/>
            <a:ext cx="7163222" cy="3781887"/>
          </a:xfrm>
          <a:prstGeom prst="rect">
            <a:avLst/>
          </a:prstGeom>
          <a:effectLst/>
        </p:spPr>
      </p:pic>
      <p:sp>
        <p:nvSpPr>
          <p:cNvPr id="4" name="Rectangle 3">
            <a:extLst>
              <a:ext uri="{FF2B5EF4-FFF2-40B4-BE49-F238E27FC236}">
                <a16:creationId xmlns:a16="http://schemas.microsoft.com/office/drawing/2014/main" id="{EF75B070-389F-4368-836B-48B554364032}"/>
              </a:ext>
            </a:extLst>
          </p:cNvPr>
          <p:cNvSpPr/>
          <p:nvPr/>
        </p:nvSpPr>
        <p:spPr>
          <a:xfrm>
            <a:off x="815266" y="5337549"/>
            <a:ext cx="10561467" cy="1055545"/>
          </a:xfrm>
          <a:prstGeom prst="rect">
            <a:avLst/>
          </a:prstGeom>
        </p:spPr>
        <p:txBody>
          <a:bodyPr wrap="square">
            <a:spAutoFit/>
          </a:bodyPr>
          <a:lstStyle/>
          <a:p>
            <a:pPr>
              <a:lnSpc>
                <a:spcPct val="150000"/>
              </a:lnSpc>
              <a:spcBef>
                <a:spcPct val="0"/>
              </a:spcBef>
              <a:spcAft>
                <a:spcPts val="600"/>
              </a:spcAft>
            </a:pPr>
            <a:r>
              <a:rPr lang="fr-FR" sz="2200" dirty="0">
                <a:latin typeface="+mj-lt"/>
              </a:rPr>
              <a:t>Il est donc de </a:t>
            </a:r>
            <a:r>
              <a:rPr lang="fr-FR" sz="2200" b="1" dirty="0">
                <a:latin typeface="+mj-lt"/>
              </a:rPr>
              <a:t>votre responsabilité de prendre contact dans les meilleurs délais avec votre adhérent </a:t>
            </a:r>
            <a:r>
              <a:rPr lang="fr-FR" sz="2200" dirty="0">
                <a:latin typeface="+mj-lt"/>
              </a:rPr>
              <a:t>afin de traiter l’insatisfaction de premier niveau</a:t>
            </a:r>
            <a:r>
              <a:rPr lang="fr-FR" sz="2200" dirty="0"/>
              <a:t>.</a:t>
            </a:r>
          </a:p>
        </p:txBody>
      </p:sp>
    </p:spTree>
    <p:extLst>
      <p:ext uri="{BB962C8B-B14F-4D97-AF65-F5344CB8AC3E}">
        <p14:creationId xmlns:p14="http://schemas.microsoft.com/office/powerpoint/2010/main" val="40326363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0DB50BF-29EB-4CB5-874A-F24C945CEF54}"/>
              </a:ext>
            </a:extLst>
          </p:cNvPr>
          <p:cNvSpPr>
            <a:spLocks noGrp="1"/>
          </p:cNvSpPr>
          <p:nvPr>
            <p:ph type="title"/>
          </p:nvPr>
        </p:nvSpPr>
        <p:spPr>
          <a:xfrm>
            <a:off x="409577" y="1506537"/>
            <a:ext cx="3514724" cy="3844925"/>
          </a:xfrm>
        </p:spPr>
        <p:txBody>
          <a:bodyPr>
            <a:normAutofit/>
          </a:bodyPr>
          <a:lstStyle/>
          <a:p>
            <a:pPr algn="ctr"/>
            <a:r>
              <a:rPr lang="fr-FR" sz="3500" b="1" dirty="0">
                <a:solidFill>
                  <a:schemeClr val="accent5">
                    <a:lumMod val="50000"/>
                  </a:schemeClr>
                </a:solidFill>
              </a:rPr>
              <a:t>La deuxième demande de l’adhérent auprès du service consommateurs</a:t>
            </a:r>
          </a:p>
        </p:txBody>
      </p:sp>
      <p:sp>
        <p:nvSpPr>
          <p:cNvPr id="3" name="Espace réservé du contenu 2">
            <a:extLst>
              <a:ext uri="{FF2B5EF4-FFF2-40B4-BE49-F238E27FC236}">
                <a16:creationId xmlns:a16="http://schemas.microsoft.com/office/drawing/2014/main" id="{60490C89-8908-4609-B50D-62F3409ACDBA}"/>
              </a:ext>
            </a:extLst>
          </p:cNvPr>
          <p:cNvSpPr>
            <a:spLocks noGrp="1"/>
          </p:cNvSpPr>
          <p:nvPr>
            <p:ph idx="1"/>
          </p:nvPr>
        </p:nvSpPr>
        <p:spPr>
          <a:xfrm>
            <a:off x="4614445" y="1358700"/>
            <a:ext cx="6863180" cy="4140598"/>
          </a:xfrm>
        </p:spPr>
        <p:txBody>
          <a:bodyPr>
            <a:normAutofit/>
          </a:bodyPr>
          <a:lstStyle/>
          <a:p>
            <a:pPr>
              <a:lnSpc>
                <a:spcPct val="107000"/>
              </a:lnSpc>
              <a:spcAft>
                <a:spcPts val="0"/>
              </a:spcAft>
            </a:pPr>
            <a:r>
              <a:rPr lang="fr-FR" sz="2200" dirty="0">
                <a:solidFill>
                  <a:srgbClr val="000000"/>
                </a:solidFill>
                <a:effectLst>
                  <a:outerShdw blurRad="38100" dist="19050" dir="2700000" algn="tl">
                    <a:schemeClr val="dk1">
                      <a:alpha val="40000"/>
                    </a:schemeClr>
                  </a:outerShdw>
                </a:effectLst>
                <a:ea typeface="Calibri" panose="020F0502020204030204" pitchFamily="34" charset="0"/>
                <a:cs typeface="Calibri" panose="020F0502020204030204" pitchFamily="34" charset="0"/>
              </a:rPr>
              <a:t>Des lors que le Service </a:t>
            </a:r>
            <a:r>
              <a:rPr lang="fr-FR" sz="2200" dirty="0">
                <a:solidFill>
                  <a:srgbClr val="000000"/>
                </a:solidFill>
                <a:effectLst>
                  <a:outerShdw blurRad="38100" dist="19050" dir="2700000" algn="tl">
                    <a:srgbClr val="000000">
                      <a:alpha val="40000"/>
                    </a:srgbClr>
                  </a:outerShdw>
                </a:effectLst>
                <a:ea typeface="Calibri" panose="020F0502020204030204" pitchFamily="34" charset="0"/>
                <a:cs typeface="Calibri" panose="020F0502020204030204" pitchFamily="34" charset="0"/>
              </a:rPr>
              <a:t>Consommateurs</a:t>
            </a:r>
            <a:r>
              <a:rPr lang="fr-FR" sz="2200" dirty="0">
                <a:solidFill>
                  <a:srgbClr val="000000"/>
                </a:solidFill>
                <a:effectLst>
                  <a:outerShdw blurRad="38100" dist="19050" dir="2700000" algn="tl">
                    <a:schemeClr val="dk1">
                      <a:alpha val="40000"/>
                    </a:schemeClr>
                  </a:outerShdw>
                </a:effectLst>
                <a:ea typeface="Calibri" panose="020F0502020204030204" pitchFamily="34" charset="0"/>
                <a:cs typeface="Calibri" panose="020F0502020204030204" pitchFamily="34" charset="0"/>
              </a:rPr>
              <a:t> est interpellé en second niveau, il prend la main.</a:t>
            </a:r>
            <a:endParaRPr lang="fr-FR" sz="2200" dirty="0">
              <a:ea typeface="Calibri" panose="020F0502020204030204" pitchFamily="34" charset="0"/>
              <a:cs typeface="Calibri" panose="020F0502020204030204" pitchFamily="34" charset="0"/>
            </a:endParaRPr>
          </a:p>
          <a:p>
            <a:pPr>
              <a:lnSpc>
                <a:spcPct val="107000"/>
              </a:lnSpc>
              <a:spcAft>
                <a:spcPts val="0"/>
              </a:spcAft>
            </a:pPr>
            <a:r>
              <a:rPr lang="fr-FR" sz="2200" dirty="0">
                <a:ea typeface="Calibri" panose="020F0502020204030204" pitchFamily="34" charset="0"/>
                <a:cs typeface="Calibri" panose="020F0502020204030204" pitchFamily="34" charset="0"/>
              </a:rPr>
              <a:t>Le rôle du Service Consommateurs sera selon les cas de prendre le relai partiellement ou entièrement, d’être intermédiaire, de rassurer le particulier, de prendre des décisions… </a:t>
            </a:r>
            <a:endParaRPr lang="fr-FR" sz="2200" dirty="0">
              <a:ea typeface="Calibri" panose="020F0502020204030204" pitchFamily="34" charset="0"/>
              <a:cs typeface="Times New Roman" panose="02020603050405020304" pitchFamily="18" charset="0"/>
            </a:endParaRPr>
          </a:p>
          <a:p>
            <a:pPr>
              <a:lnSpc>
                <a:spcPct val="107000"/>
              </a:lnSpc>
              <a:spcAft>
                <a:spcPts val="0"/>
              </a:spcAft>
            </a:pPr>
            <a:r>
              <a:rPr lang="fr-FR" sz="2200" dirty="0">
                <a:ea typeface="Calibri" panose="020F0502020204030204" pitchFamily="34" charset="0"/>
                <a:cs typeface="Calibri" panose="020F0502020204030204" pitchFamily="34" charset="0"/>
              </a:rPr>
              <a:t>Pour l’aider dans sa mission, il vous sera demandé de faire une synthèse des faits marquants de la relation avec le particulier voire parfois d’y joindre l’ensemble des pièces et des échanges attenants. </a:t>
            </a:r>
            <a:endParaRPr lang="fr-FR" sz="2200" dirty="0">
              <a:ea typeface="Calibri" panose="020F0502020204030204" pitchFamily="34" charset="0"/>
              <a:cs typeface="Times New Roman" panose="02020603050405020304" pitchFamily="18" charset="0"/>
            </a:endParaRPr>
          </a:p>
          <a:p>
            <a:pPr marL="0" indent="0">
              <a:spcAft>
                <a:spcPts val="800"/>
              </a:spcAft>
              <a:buNone/>
            </a:pPr>
            <a:endParaRPr lang="fr-FR" dirty="0"/>
          </a:p>
        </p:txBody>
      </p:sp>
    </p:spTree>
    <p:extLst>
      <p:ext uri="{BB962C8B-B14F-4D97-AF65-F5344CB8AC3E}">
        <p14:creationId xmlns:p14="http://schemas.microsoft.com/office/powerpoint/2010/main" val="40439047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ED59DF62-24DB-4B45-8320-74156762C185}"/>
              </a:ext>
            </a:extLst>
          </p:cNvPr>
          <p:cNvSpPr txBox="1"/>
          <p:nvPr/>
        </p:nvSpPr>
        <p:spPr>
          <a:xfrm>
            <a:off x="1065320" y="222683"/>
            <a:ext cx="9472401" cy="1083374"/>
          </a:xfrm>
          <a:prstGeom prst="rect">
            <a:avLst/>
          </a:prstGeom>
          <a:noFill/>
        </p:spPr>
        <p:txBody>
          <a:bodyPr wrap="none" rtlCol="0">
            <a:spAutoFit/>
          </a:bodyPr>
          <a:lstStyle/>
          <a:p>
            <a:pPr>
              <a:lnSpc>
                <a:spcPct val="150000"/>
              </a:lnSpc>
            </a:pPr>
            <a:r>
              <a:rPr lang="fr-FR" sz="2500" u="sng" dirty="0">
                <a:latin typeface="+mj-lt"/>
              </a:rPr>
              <a:t>Voici le circuit de la deuxième demande</a:t>
            </a:r>
          </a:p>
          <a:p>
            <a:pPr>
              <a:lnSpc>
                <a:spcPct val="150000"/>
              </a:lnSpc>
            </a:pPr>
            <a:r>
              <a:rPr lang="fr-FR" sz="2000" dirty="0">
                <a:latin typeface="+mj-lt"/>
              </a:rPr>
              <a:t>Le service consommateurs prend la main sur le traitement de la demande avec votre aide.</a:t>
            </a:r>
            <a:r>
              <a:rPr lang="fr-FR" sz="2000" dirty="0"/>
              <a:t> </a:t>
            </a:r>
          </a:p>
        </p:txBody>
      </p:sp>
      <p:pic>
        <p:nvPicPr>
          <p:cNvPr id="3" name="Image 2">
            <a:extLst>
              <a:ext uri="{FF2B5EF4-FFF2-40B4-BE49-F238E27FC236}">
                <a16:creationId xmlns:a16="http://schemas.microsoft.com/office/drawing/2014/main" id="{D4C30CD2-7E6E-4B9A-B3A1-A2A3D338420B}"/>
              </a:ext>
            </a:extLst>
          </p:cNvPr>
          <p:cNvPicPr>
            <a:picLocks noChangeAspect="1"/>
          </p:cNvPicPr>
          <p:nvPr/>
        </p:nvPicPr>
        <p:blipFill>
          <a:blip r:embed="rId2"/>
          <a:stretch>
            <a:fillRect/>
          </a:stretch>
        </p:blipFill>
        <p:spPr>
          <a:xfrm>
            <a:off x="1124504" y="1483420"/>
            <a:ext cx="9942991" cy="5037597"/>
          </a:xfrm>
          <a:prstGeom prst="rect">
            <a:avLst/>
          </a:prstGeom>
        </p:spPr>
      </p:pic>
    </p:spTree>
    <p:extLst>
      <p:ext uri="{BB962C8B-B14F-4D97-AF65-F5344CB8AC3E}">
        <p14:creationId xmlns:p14="http://schemas.microsoft.com/office/powerpoint/2010/main" val="61799172"/>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197</TotalTime>
  <Words>235</Words>
  <Application>Microsoft Office PowerPoint</Application>
  <PresentationFormat>Grand écran</PresentationFormat>
  <Paragraphs>43</Paragraphs>
  <Slides>6</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6</vt:i4>
      </vt:variant>
    </vt:vector>
  </HeadingPairs>
  <TitlesOfParts>
    <vt:vector size="11" baseType="lpstr">
      <vt:lpstr>Arial</vt:lpstr>
      <vt:lpstr>Calibri</vt:lpstr>
      <vt:lpstr>Calibri Light</vt:lpstr>
      <vt:lpstr>Wingdings</vt:lpstr>
      <vt:lpstr>Thème Office</vt:lpstr>
      <vt:lpstr>Le circuit de traitement des insatisfactions agences </vt:lpstr>
      <vt:lpstr>La première demande du particulier auprès du Service Consommateurs</vt:lpstr>
      <vt:lpstr>Présentation PowerPoint</vt:lpstr>
      <vt:lpstr>Présentation PowerPoint</vt:lpstr>
      <vt:lpstr>La deuxième demande de l’adhérent auprès du service consommateurs</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Evolution du service consommateurs</dc:title>
  <dc:creator>Parot Dominique</dc:creator>
  <cp:lastModifiedBy>Lacroix Olivier</cp:lastModifiedBy>
  <cp:revision>12</cp:revision>
  <dcterms:created xsi:type="dcterms:W3CDTF">2020-10-30T08:14:36Z</dcterms:created>
  <dcterms:modified xsi:type="dcterms:W3CDTF">2020-11-09T11:08:01Z</dcterms:modified>
</cp:coreProperties>
</file>