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A9091F-EB0B-41FD-948A-C3C16271FA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4E2A69-4838-489F-B69D-6C8026D52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E92745-CC0A-4481-86E3-E5BE910C2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113D72-8B92-432F-801B-FEA6F6CA7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2F41F1-81CA-43FB-9A13-26E6FA982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990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D16601-BCD1-4EAC-A154-26D756DAE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ED4947C-279E-450F-8927-041DE823E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D05452-CC35-461B-9C1F-33E793DA8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C650C3-21F8-410F-ACD3-7D56F2018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69792-D889-475F-9A0A-6B6E5813E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744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434B299-E543-4493-8134-222DEF3ED9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0469DFF-C665-4DF6-AE45-0A52D63AE4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C5DAA0-3667-4B4A-9B6B-3BC96790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1919B3-0652-4E13-85AE-014C6C9A9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C3E038-ED25-43F4-B25F-046E24F68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460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FAA155-AB7A-4909-97FD-6EF304D3A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D0AF17-649C-4B75-AE1F-0A7FA45FD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3FD08F-2CF1-4023-B4FA-C32FE4BC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4B3F35-1D3B-40D7-A39C-0BD3D198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F21CD2-1F82-4B4C-920D-202042F3E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506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45ADF7-E92C-42B3-B55B-3F9813264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EF7F58-1B6C-42C7-BBA1-CD2799F30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B3A130-0263-43EB-947B-391F9CBD7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19B5D0-11D1-41E5-8A5E-F7E9D8831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D8CD93-BDAE-4424-8CD7-133D7CFFC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9705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F91248-84DC-49D8-8158-0136F0F46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C0A25A-0B93-43A3-9397-A1C5C441DB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A72D77-D4C7-4D91-9B8B-FD7960D7D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C75CD93-A443-4039-BC39-0AFDB6AE3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69ADDB-92DA-472D-AA89-F907170AA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2D8454-BC2C-4368-96FE-9022F8533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60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FAB426-3A5A-4721-AB0E-C9211A886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E9C31D-62A4-47DF-BE88-733FFE348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7EC066-DE99-4EBF-ACC1-1D2429E75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6D0BAC7-2C13-46AB-8BCA-5693ABE009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AD3B4E2-F55C-4B9C-A437-4FBC2AD725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FBBE21-B267-446F-9BBE-BA75B94C5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04AD1E6-22D4-4761-896D-B003C381C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524D0A1-6391-463F-A420-A37B3365C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7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666095-F1BE-46DC-9DB3-A78CF1343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96A651E-ACE0-4445-A855-90F292219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0C0174-FCB3-455B-9F36-94741E25E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1DC4D46-69C3-4D7B-9F2C-EDD3602CE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58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0724F29-46C2-4C69-BC43-3BECDC005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EC3199C-9324-4423-AB37-DC016ED37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3F3A4B3-CF5C-452C-A1D4-D86E4B158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19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8ABC10-7D04-40B2-BAB9-25FE3F14E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F377A8-16CF-44BF-9367-AE58F49F8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551BA2-4C94-4FA6-B911-D0624BB36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8C6AC8-BE49-4AAB-A8F9-A18113A35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8AA54D-4676-4726-A21D-B85FEC7F4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3C8019-F786-4FBC-B644-50E735369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04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8A6DD4-3A53-4585-889A-C015C98B9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94748EF-F841-43C3-ABC5-C9D612A90C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76F21D-62E1-4B45-AF0D-F9AD7FAC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51C3E1-A5C7-4934-A91F-CF30C6DD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2377AD-7CE9-47EA-AF20-410FEB30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286CD9F-2301-44FE-9E7D-41F9202E0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70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DC518B0-693F-4793-86FD-5B432B2D0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D221AB-2961-4FEF-BEC8-CFB89804F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AEC7CE-5E1F-47D7-B478-3153FB5569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562B0-57D2-4A10-8167-D483B45F22DB}" type="datetimeFigureOut">
              <a:rPr lang="fr-FR" smtClean="0"/>
              <a:t>19/02/2021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6DCFEB-7AD8-4A31-BFE2-FC9246C2B0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89425F-F47C-4C6D-BC13-0B43F4EF6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6F783-AD95-42EE-AA6B-21215811F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12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84D5FE7F-50D8-41A3-BE09-751F72A5D1AB}"/>
              </a:ext>
            </a:extLst>
          </p:cNvPr>
          <p:cNvGrpSpPr/>
          <p:nvPr/>
        </p:nvGrpSpPr>
        <p:grpSpPr>
          <a:xfrm>
            <a:off x="706077" y="1178089"/>
            <a:ext cx="10954691" cy="4676365"/>
            <a:chOff x="660517" y="1603137"/>
            <a:chExt cx="10954691" cy="46763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9E6522B-93E2-4DF6-9629-17C9A9FFA7EC}"/>
                </a:ext>
              </a:extLst>
            </p:cNvPr>
            <p:cNvSpPr/>
            <p:nvPr/>
          </p:nvSpPr>
          <p:spPr>
            <a:xfrm>
              <a:off x="7887292" y="2071489"/>
              <a:ext cx="732098" cy="4190819"/>
            </a:xfrm>
            <a:prstGeom prst="rect">
              <a:avLst/>
            </a:prstGeom>
            <a:pattFill prst="dkUpDiag">
              <a:fgClr>
                <a:schemeClr val="tx2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noFill/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4C8EA7A-9739-44A8-8FD2-F9F304F9210C}"/>
                </a:ext>
              </a:extLst>
            </p:cNvPr>
            <p:cNvSpPr/>
            <p:nvPr/>
          </p:nvSpPr>
          <p:spPr>
            <a:xfrm>
              <a:off x="2788419" y="2086512"/>
              <a:ext cx="411981" cy="4192990"/>
            </a:xfrm>
            <a:prstGeom prst="rect">
              <a:avLst/>
            </a:prstGeom>
            <a:pattFill prst="dkUpDiag">
              <a:fgClr>
                <a:schemeClr val="tx2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noFill/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2F16C00-0597-4B60-B84E-880E3E3F5C37}"/>
                </a:ext>
              </a:extLst>
            </p:cNvPr>
            <p:cNvSpPr/>
            <p:nvPr/>
          </p:nvSpPr>
          <p:spPr>
            <a:xfrm>
              <a:off x="2573512" y="1604821"/>
              <a:ext cx="603641" cy="2819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Janv</a:t>
              </a:r>
              <a:endPara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C911327-1A50-4CCE-8C4C-E9F73EFE251A}"/>
                </a:ext>
              </a:extLst>
            </p:cNvPr>
            <p:cNvSpPr/>
            <p:nvPr/>
          </p:nvSpPr>
          <p:spPr>
            <a:xfrm>
              <a:off x="3350501" y="1604821"/>
              <a:ext cx="603641" cy="2819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Fev</a:t>
              </a:r>
              <a:endPara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F34D979-2B9E-4B1B-B792-3C7049D2EE22}"/>
                </a:ext>
              </a:extLst>
            </p:cNvPr>
            <p:cNvSpPr/>
            <p:nvPr/>
          </p:nvSpPr>
          <p:spPr>
            <a:xfrm>
              <a:off x="4118865" y="1604821"/>
              <a:ext cx="603641" cy="2819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Mars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D276D1E-7B6F-4EB9-9A5A-58A840B39155}"/>
                </a:ext>
              </a:extLst>
            </p:cNvPr>
            <p:cNvSpPr/>
            <p:nvPr/>
          </p:nvSpPr>
          <p:spPr>
            <a:xfrm>
              <a:off x="4839412" y="1604821"/>
              <a:ext cx="603641" cy="2819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Avril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0C05ECA-90A9-496D-A1A5-927F834A4867}"/>
                </a:ext>
              </a:extLst>
            </p:cNvPr>
            <p:cNvSpPr/>
            <p:nvPr/>
          </p:nvSpPr>
          <p:spPr>
            <a:xfrm>
              <a:off x="5604607" y="1604822"/>
              <a:ext cx="603641" cy="2819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Mai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D41F07A-E12B-4CFA-A390-3B4F552DA1E3}"/>
                </a:ext>
              </a:extLst>
            </p:cNvPr>
            <p:cNvSpPr/>
            <p:nvPr/>
          </p:nvSpPr>
          <p:spPr>
            <a:xfrm>
              <a:off x="6385917" y="1604945"/>
              <a:ext cx="603641" cy="2762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Juin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BE1A51-0F51-4ACC-898B-A1A0B8748A35}"/>
                </a:ext>
              </a:extLst>
            </p:cNvPr>
            <p:cNvSpPr/>
            <p:nvPr/>
          </p:nvSpPr>
          <p:spPr>
            <a:xfrm>
              <a:off x="7162906" y="1607917"/>
              <a:ext cx="603641" cy="2819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Juillet</a:t>
              </a:r>
            </a:p>
          </p:txBody>
        </p: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27D42B58-C779-416A-8E36-3FA12B0A8982}"/>
                </a:ext>
              </a:extLst>
            </p:cNvPr>
            <p:cNvCxnSpPr>
              <a:cxnSpLocks/>
            </p:cNvCxnSpPr>
            <p:nvPr/>
          </p:nvCxnSpPr>
          <p:spPr>
            <a:xfrm>
              <a:off x="3257088" y="2052248"/>
              <a:ext cx="0" cy="4155581"/>
            </a:xfrm>
            <a:prstGeom prst="line">
              <a:avLst/>
            </a:prstGeom>
            <a:noFill/>
            <a:ln w="6350" cap="flat" cmpd="sng" algn="ctr">
              <a:solidFill>
                <a:sysClr val="window" lastClr="FFFFFF">
                  <a:lumMod val="65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B2D99DF3-BA6A-4E6D-A4FF-1914ECB89310}"/>
                </a:ext>
              </a:extLst>
            </p:cNvPr>
            <p:cNvCxnSpPr>
              <a:cxnSpLocks/>
            </p:cNvCxnSpPr>
            <p:nvPr/>
          </p:nvCxnSpPr>
          <p:spPr>
            <a:xfrm>
              <a:off x="4739075" y="2072730"/>
              <a:ext cx="0" cy="4176935"/>
            </a:xfrm>
            <a:prstGeom prst="line">
              <a:avLst/>
            </a:prstGeom>
            <a:noFill/>
            <a:ln w="6350" cap="flat" cmpd="sng" algn="ctr">
              <a:solidFill>
                <a:sysClr val="window" lastClr="FFFFFF">
                  <a:lumMod val="65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A767E486-2A45-41B3-B586-6D7267AA79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84004" y="2080810"/>
              <a:ext cx="10500" cy="4119508"/>
            </a:xfrm>
            <a:prstGeom prst="line">
              <a:avLst/>
            </a:prstGeom>
            <a:noFill/>
            <a:ln w="6350" cap="flat" cmpd="sng" algn="ctr">
              <a:solidFill>
                <a:sysClr val="window" lastClr="FFFFFF">
                  <a:lumMod val="65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DFCAF307-0732-42CD-A473-770D86F41904}"/>
                </a:ext>
              </a:extLst>
            </p:cNvPr>
            <p:cNvCxnSpPr>
              <a:cxnSpLocks/>
            </p:cNvCxnSpPr>
            <p:nvPr/>
          </p:nvCxnSpPr>
          <p:spPr>
            <a:xfrm>
              <a:off x="6273565" y="2095772"/>
              <a:ext cx="0" cy="4153893"/>
            </a:xfrm>
            <a:prstGeom prst="line">
              <a:avLst/>
            </a:prstGeom>
            <a:noFill/>
            <a:ln w="6350" cap="flat" cmpd="sng" algn="ctr">
              <a:solidFill>
                <a:sysClr val="window" lastClr="FFFFFF">
                  <a:lumMod val="65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63BAA52D-7DD3-45D7-A4F0-910B9BAA101C}"/>
                </a:ext>
              </a:extLst>
            </p:cNvPr>
            <p:cNvCxnSpPr>
              <a:cxnSpLocks/>
            </p:cNvCxnSpPr>
            <p:nvPr/>
          </p:nvCxnSpPr>
          <p:spPr>
            <a:xfrm>
              <a:off x="7464170" y="2130559"/>
              <a:ext cx="0" cy="3356576"/>
            </a:xfrm>
            <a:prstGeom prst="lin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</p:cxn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6B624F7E-5DA5-41F4-81AB-9F28424041D5}"/>
                </a:ext>
              </a:extLst>
            </p:cNvPr>
            <p:cNvCxnSpPr>
              <a:cxnSpLocks/>
            </p:cNvCxnSpPr>
            <p:nvPr/>
          </p:nvCxnSpPr>
          <p:spPr>
            <a:xfrm>
              <a:off x="7832969" y="2071490"/>
              <a:ext cx="14487" cy="4142937"/>
            </a:xfrm>
            <a:prstGeom prst="line">
              <a:avLst/>
            </a:prstGeom>
            <a:noFill/>
            <a:ln w="6350" cap="flat" cmpd="sng" algn="ctr">
              <a:solidFill>
                <a:sysClr val="window" lastClr="FFFFFF">
                  <a:lumMod val="65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7C8FA621-88CA-41D5-8C69-16030098DA99}"/>
                </a:ext>
              </a:extLst>
            </p:cNvPr>
            <p:cNvCxnSpPr>
              <a:cxnSpLocks/>
            </p:cNvCxnSpPr>
            <p:nvPr/>
          </p:nvCxnSpPr>
          <p:spPr>
            <a:xfrm>
              <a:off x="8645480" y="2072730"/>
              <a:ext cx="0" cy="4152268"/>
            </a:xfrm>
            <a:prstGeom prst="line">
              <a:avLst/>
            </a:prstGeom>
            <a:noFill/>
            <a:ln w="6350" cap="flat" cmpd="sng" algn="ctr">
              <a:solidFill>
                <a:sysClr val="window" lastClr="FFFFFF">
                  <a:lumMod val="65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D50B0F4F-E596-4ABD-93EB-14880341E4AF}"/>
                </a:ext>
              </a:extLst>
            </p:cNvPr>
            <p:cNvCxnSpPr>
              <a:cxnSpLocks/>
            </p:cNvCxnSpPr>
            <p:nvPr/>
          </p:nvCxnSpPr>
          <p:spPr>
            <a:xfrm>
              <a:off x="10180388" y="2066824"/>
              <a:ext cx="0" cy="4152268"/>
            </a:xfrm>
            <a:prstGeom prst="line">
              <a:avLst/>
            </a:prstGeom>
            <a:noFill/>
            <a:ln w="6350" cap="flat" cmpd="sng" algn="ctr">
              <a:solidFill>
                <a:sysClr val="window" lastClr="FFFFFF">
                  <a:lumMod val="65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EE185C88-1465-46AF-969D-31F2D1FDA824}"/>
                </a:ext>
              </a:extLst>
            </p:cNvPr>
            <p:cNvCxnSpPr>
              <a:cxnSpLocks/>
            </p:cNvCxnSpPr>
            <p:nvPr/>
          </p:nvCxnSpPr>
          <p:spPr>
            <a:xfrm>
              <a:off x="7042738" y="2063399"/>
              <a:ext cx="6233" cy="4202415"/>
            </a:xfrm>
            <a:prstGeom prst="line">
              <a:avLst/>
            </a:prstGeom>
            <a:noFill/>
            <a:ln w="6350" cap="flat" cmpd="sng" algn="ctr">
              <a:solidFill>
                <a:sysClr val="window" lastClr="FFFFFF">
                  <a:lumMod val="65000"/>
                </a:sysClr>
              </a:solidFill>
              <a:prstDash val="dash"/>
              <a:miter lim="800000"/>
            </a:ln>
            <a:effectLst/>
          </p:spPr>
        </p:cxnSp>
        <p:sp>
          <p:nvSpPr>
            <p:cNvPr id="24" name="Pentagone 49">
              <a:extLst>
                <a:ext uri="{FF2B5EF4-FFF2-40B4-BE49-F238E27FC236}">
                  <a16:creationId xmlns:a16="http://schemas.microsoft.com/office/drawing/2014/main" id="{ABA504FE-4D37-4E47-A5D3-578E62302EE7}"/>
                </a:ext>
              </a:extLst>
            </p:cNvPr>
            <p:cNvSpPr/>
            <p:nvPr/>
          </p:nvSpPr>
          <p:spPr>
            <a:xfrm>
              <a:off x="4753158" y="2568986"/>
              <a:ext cx="1512458" cy="254620"/>
            </a:xfrm>
            <a:prstGeom prst="homePlate">
              <a:avLst>
                <a:gd name="adj" fmla="val 3013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Mise en ligne bannière </a:t>
              </a:r>
              <a:r>
                <a:rPr kumimoji="0" lang="fr-FR" sz="9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digidoc</a:t>
              </a:r>
              <a:endPara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EDF7CB3-B473-47CB-BAD4-48DB4F13CF30}"/>
                </a:ext>
              </a:extLst>
            </p:cNvPr>
            <p:cNvSpPr/>
            <p:nvPr/>
          </p:nvSpPr>
          <p:spPr>
            <a:xfrm>
              <a:off x="7939895" y="1608615"/>
              <a:ext cx="603641" cy="2819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Aout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D4BE4A-DEA7-4F38-8F18-3490EB53C4C7}"/>
                </a:ext>
              </a:extLst>
            </p:cNvPr>
            <p:cNvSpPr/>
            <p:nvPr/>
          </p:nvSpPr>
          <p:spPr>
            <a:xfrm>
              <a:off x="8727371" y="1608413"/>
              <a:ext cx="603641" cy="2762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Sept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38059D2-744E-4A8A-8BD3-954E9F5CF313}"/>
                </a:ext>
              </a:extLst>
            </p:cNvPr>
            <p:cNvSpPr/>
            <p:nvPr/>
          </p:nvSpPr>
          <p:spPr>
            <a:xfrm>
              <a:off x="9519208" y="1605078"/>
              <a:ext cx="603641" cy="2819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Oct</a:t>
              </a:r>
              <a:endPara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C463C82-E0B8-43D5-8193-F2E15A18359C}"/>
                </a:ext>
              </a:extLst>
            </p:cNvPr>
            <p:cNvSpPr/>
            <p:nvPr/>
          </p:nvSpPr>
          <p:spPr>
            <a:xfrm>
              <a:off x="10265387" y="1603137"/>
              <a:ext cx="603641" cy="2762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Nov</a:t>
              </a:r>
              <a:endPara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69A84E9-1794-469D-8F8E-6D442DF06B35}"/>
                </a:ext>
              </a:extLst>
            </p:cNvPr>
            <p:cNvSpPr/>
            <p:nvPr/>
          </p:nvSpPr>
          <p:spPr>
            <a:xfrm>
              <a:off x="11011567" y="1607679"/>
              <a:ext cx="603641" cy="2762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121907" tIns="60953" rIns="121907" bIns="60953" anchor="ctr"/>
            <a:lstStyle/>
            <a:p>
              <a:pPr marL="0" marR="0" lvl="0" indent="0" algn="ctr" defTabSz="1218742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Dèc</a:t>
              </a:r>
              <a:endPara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0" name="Connecteur droit 29">
              <a:extLst>
                <a:ext uri="{FF2B5EF4-FFF2-40B4-BE49-F238E27FC236}">
                  <a16:creationId xmlns:a16="http://schemas.microsoft.com/office/drawing/2014/main" id="{4A6C5132-D967-4EAD-9DB2-3E31EA250BAC}"/>
                </a:ext>
              </a:extLst>
            </p:cNvPr>
            <p:cNvCxnSpPr>
              <a:cxnSpLocks/>
            </p:cNvCxnSpPr>
            <p:nvPr/>
          </p:nvCxnSpPr>
          <p:spPr>
            <a:xfrm>
              <a:off x="5483748" y="2085374"/>
              <a:ext cx="0" cy="4176935"/>
            </a:xfrm>
            <a:prstGeom prst="line">
              <a:avLst/>
            </a:prstGeom>
            <a:noFill/>
            <a:ln w="6350" cap="flat" cmpd="sng" algn="ctr">
              <a:solidFill>
                <a:sysClr val="window" lastClr="FFFFFF">
                  <a:lumMod val="65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id="{C9329758-299A-478E-8447-3F1C9DBB4E42}"/>
                </a:ext>
              </a:extLst>
            </p:cNvPr>
            <p:cNvCxnSpPr>
              <a:cxnSpLocks/>
            </p:cNvCxnSpPr>
            <p:nvPr/>
          </p:nvCxnSpPr>
          <p:spPr>
            <a:xfrm>
              <a:off x="9410401" y="2085063"/>
              <a:ext cx="0" cy="4152268"/>
            </a:xfrm>
            <a:prstGeom prst="line">
              <a:avLst/>
            </a:prstGeom>
            <a:noFill/>
            <a:ln w="6350" cap="flat" cmpd="sng" algn="ctr">
              <a:solidFill>
                <a:sysClr val="window" lastClr="FFFFFF">
                  <a:lumMod val="65000"/>
                </a:sysClr>
              </a:solidFill>
              <a:prstDash val="dash"/>
              <a:miter lim="800000"/>
            </a:ln>
            <a:effectLst/>
          </p:spPr>
        </p:cxn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B330DF3D-73BE-4395-A15D-12FD9566AA8C}"/>
                </a:ext>
              </a:extLst>
            </p:cNvPr>
            <p:cNvCxnSpPr>
              <a:cxnSpLocks/>
            </p:cNvCxnSpPr>
            <p:nvPr/>
          </p:nvCxnSpPr>
          <p:spPr>
            <a:xfrm>
              <a:off x="10947931" y="2062159"/>
              <a:ext cx="0" cy="4152268"/>
            </a:xfrm>
            <a:prstGeom prst="line">
              <a:avLst/>
            </a:prstGeom>
            <a:noFill/>
            <a:ln w="6350" cap="flat" cmpd="sng" algn="ctr">
              <a:solidFill>
                <a:sysClr val="window" lastClr="FFFFFF">
                  <a:lumMod val="65000"/>
                </a:sysClr>
              </a:solidFill>
              <a:prstDash val="dash"/>
              <a:miter lim="800000"/>
            </a:ln>
            <a:effectLst/>
          </p:spPr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07BF9C5-2C69-41DB-A89B-F3BC54CF4139}"/>
                </a:ext>
              </a:extLst>
            </p:cNvPr>
            <p:cNvSpPr/>
            <p:nvPr/>
          </p:nvSpPr>
          <p:spPr>
            <a:xfrm>
              <a:off x="660517" y="5230696"/>
              <a:ext cx="1880744" cy="601229"/>
            </a:xfrm>
            <a:prstGeom prst="rect">
              <a:avLst/>
            </a:prstGeom>
            <a:solidFill>
              <a:srgbClr val="BED62E"/>
            </a:solidFill>
            <a:ln>
              <a:noFill/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400" b="1" kern="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Points d’avancements</a:t>
              </a:r>
              <a:endPara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Pentagone 49">
              <a:extLst>
                <a:ext uri="{FF2B5EF4-FFF2-40B4-BE49-F238E27FC236}">
                  <a16:creationId xmlns:a16="http://schemas.microsoft.com/office/drawing/2014/main" id="{3B5D95FF-E797-4734-B89E-1604CC970425}"/>
                </a:ext>
              </a:extLst>
            </p:cNvPr>
            <p:cNvSpPr/>
            <p:nvPr/>
          </p:nvSpPr>
          <p:spPr>
            <a:xfrm>
              <a:off x="3936698" y="2891968"/>
              <a:ext cx="476651" cy="302506"/>
            </a:xfrm>
            <a:prstGeom prst="homePlate">
              <a:avLst>
                <a:gd name="adj" fmla="val 19355"/>
              </a:avLst>
            </a:prstGeom>
            <a:solidFill>
              <a:srgbClr val="086D9B"/>
            </a:solidFill>
            <a:ln>
              <a:solidFill>
                <a:srgbClr val="086D9B"/>
              </a:solidFill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Posts</a:t>
              </a:r>
              <a:r>
                <a:rPr kumimoji="0" lang="fr-FR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FB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371229A-5F01-429F-8DC2-9653F839436F}"/>
                </a:ext>
              </a:extLst>
            </p:cNvPr>
            <p:cNvSpPr/>
            <p:nvPr/>
          </p:nvSpPr>
          <p:spPr>
            <a:xfrm>
              <a:off x="669085" y="5903787"/>
              <a:ext cx="1872177" cy="375715"/>
            </a:xfrm>
            <a:prstGeom prst="rect">
              <a:avLst/>
            </a:prstGeom>
            <a:solidFill>
              <a:srgbClr val="00577D"/>
            </a:solidFill>
            <a:ln>
              <a:noFill/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400" b="1" kern="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Réunion d’information</a:t>
              </a:r>
              <a:endPara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21EF13A-E6A1-4467-BE8B-DDF1EAE2A0B7}"/>
                </a:ext>
              </a:extLst>
            </p:cNvPr>
            <p:cNvSpPr/>
            <p:nvPr/>
          </p:nvSpPr>
          <p:spPr>
            <a:xfrm>
              <a:off x="680677" y="2077780"/>
              <a:ext cx="1873861" cy="184999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Communication externe</a:t>
              </a:r>
            </a:p>
          </p:txBody>
        </p:sp>
        <p:sp>
          <p:nvSpPr>
            <p:cNvPr id="38" name="Pentagone 49">
              <a:extLst>
                <a:ext uri="{FF2B5EF4-FFF2-40B4-BE49-F238E27FC236}">
                  <a16:creationId xmlns:a16="http://schemas.microsoft.com/office/drawing/2014/main" id="{89C82DCF-CE65-4BEE-9005-800BFAF8DDE3}"/>
                </a:ext>
              </a:extLst>
            </p:cNvPr>
            <p:cNvSpPr/>
            <p:nvPr/>
          </p:nvSpPr>
          <p:spPr>
            <a:xfrm>
              <a:off x="3565317" y="5903787"/>
              <a:ext cx="811484" cy="371061"/>
            </a:xfrm>
            <a:prstGeom prst="homePlate">
              <a:avLst/>
            </a:prstGeom>
            <a:solidFill>
              <a:srgbClr val="00577D"/>
            </a:solidFill>
            <a:ln>
              <a:noFill/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900" kern="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Tendances</a:t>
              </a:r>
              <a:r>
                <a:rPr kumimoji="0" lang="fr-FR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bancaires</a:t>
              </a:r>
            </a:p>
          </p:txBody>
        </p:sp>
        <p:sp>
          <p:nvSpPr>
            <p:cNvPr id="39" name="Pentagone 49">
              <a:extLst>
                <a:ext uri="{FF2B5EF4-FFF2-40B4-BE49-F238E27FC236}">
                  <a16:creationId xmlns:a16="http://schemas.microsoft.com/office/drawing/2014/main" id="{CFD3D541-D81D-493D-AE05-7F5E6E781724}"/>
                </a:ext>
              </a:extLst>
            </p:cNvPr>
            <p:cNvSpPr/>
            <p:nvPr/>
          </p:nvSpPr>
          <p:spPr>
            <a:xfrm>
              <a:off x="2634317" y="5230696"/>
              <a:ext cx="716181" cy="601228"/>
            </a:xfrm>
            <a:prstGeom prst="homePlate">
              <a:avLst>
                <a:gd name="adj" fmla="val 32355"/>
              </a:avLst>
            </a:prstGeom>
            <a:solidFill>
              <a:srgbClr val="BED62E"/>
            </a:solidFill>
            <a:ln>
              <a:noFill/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5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BILAN 2020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FBE5431-D762-42D0-A512-049FE4FB9C84}"/>
                </a:ext>
              </a:extLst>
            </p:cNvPr>
            <p:cNvSpPr/>
            <p:nvPr/>
          </p:nvSpPr>
          <p:spPr>
            <a:xfrm>
              <a:off x="663959" y="4023092"/>
              <a:ext cx="1873861" cy="1135742"/>
            </a:xfrm>
            <a:prstGeom prst="rect">
              <a:avLst/>
            </a:prstGeom>
            <a:solidFill>
              <a:srgbClr val="00577D"/>
            </a:solidFill>
            <a:ln>
              <a:noFill/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Actions terrains</a:t>
              </a:r>
              <a:endPara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" name="Pentagone 49">
              <a:extLst>
                <a:ext uri="{FF2B5EF4-FFF2-40B4-BE49-F238E27FC236}">
                  <a16:creationId xmlns:a16="http://schemas.microsoft.com/office/drawing/2014/main" id="{72D7FC3F-9E4F-4481-9AEE-1729AF913926}"/>
                </a:ext>
              </a:extLst>
            </p:cNvPr>
            <p:cNvSpPr/>
            <p:nvPr/>
          </p:nvSpPr>
          <p:spPr>
            <a:xfrm>
              <a:off x="7042274" y="4254503"/>
              <a:ext cx="716182" cy="336460"/>
            </a:xfrm>
            <a:prstGeom prst="homePlate">
              <a:avLst>
                <a:gd name="adj" fmla="val 19355"/>
              </a:avLst>
            </a:prstGeom>
            <a:solidFill>
              <a:srgbClr val="00577D"/>
            </a:solidFill>
            <a:ln>
              <a:noFill/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JPO </a:t>
              </a:r>
            </a:p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ABLON</a:t>
              </a:r>
            </a:p>
          </p:txBody>
        </p:sp>
        <p:sp>
          <p:nvSpPr>
            <p:cNvPr id="52" name="Pentagone 49">
              <a:extLst>
                <a:ext uri="{FF2B5EF4-FFF2-40B4-BE49-F238E27FC236}">
                  <a16:creationId xmlns:a16="http://schemas.microsoft.com/office/drawing/2014/main" id="{FA84ADD7-F455-4707-9853-C7CDF5E2EEE6}"/>
                </a:ext>
              </a:extLst>
            </p:cNvPr>
            <p:cNvSpPr/>
            <p:nvPr/>
          </p:nvSpPr>
          <p:spPr>
            <a:xfrm>
              <a:off x="3406176" y="4146694"/>
              <a:ext cx="585236" cy="327897"/>
            </a:xfrm>
            <a:prstGeom prst="homePlate">
              <a:avLst>
                <a:gd name="adj" fmla="val 28503"/>
              </a:avLst>
            </a:prstGeom>
            <a:solidFill>
              <a:srgbClr val="00577D"/>
            </a:solidFill>
            <a:ln>
              <a:noFill/>
            </a:ln>
          </p:spPr>
          <p:txBody>
            <a:bodyPr lIns="63991" tIns="0" rIns="63991" bIns="0" anchor="ctr"/>
            <a:lstStyle/>
            <a:p>
              <a:pPr marL="0" marR="0" lvl="0" indent="0" algn="ctr" defTabSz="1624949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JPO </a:t>
              </a:r>
              <a:r>
                <a:rPr lang="fr-FR" sz="900" kern="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Vitry</a:t>
              </a:r>
              <a:endPara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58" name="Pentagone 49">
            <a:extLst>
              <a:ext uri="{FF2B5EF4-FFF2-40B4-BE49-F238E27FC236}">
                <a16:creationId xmlns:a16="http://schemas.microsoft.com/office/drawing/2014/main" id="{F5B442CE-C04E-499C-A1FA-812505B3F5A3}"/>
              </a:ext>
            </a:extLst>
          </p:cNvPr>
          <p:cNvSpPr/>
          <p:nvPr/>
        </p:nvSpPr>
        <p:spPr>
          <a:xfrm>
            <a:off x="4662833" y="4809139"/>
            <a:ext cx="716181" cy="601228"/>
          </a:xfrm>
          <a:prstGeom prst="homePlate">
            <a:avLst>
              <a:gd name="adj" fmla="val 32355"/>
            </a:avLst>
          </a:prstGeom>
          <a:solidFill>
            <a:srgbClr val="BED62E"/>
          </a:solidFill>
          <a:ln>
            <a:noFill/>
          </a:ln>
        </p:spPr>
        <p:txBody>
          <a:bodyPr lIns="63991" tIns="0" rIns="63991" bIns="0" anchor="ctr"/>
          <a:lstStyle/>
          <a:p>
            <a:pPr marL="0" marR="0" lvl="0" indent="0" algn="ctr" defTabSz="1624949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T1</a:t>
            </a:r>
          </a:p>
        </p:txBody>
      </p:sp>
      <p:sp>
        <p:nvSpPr>
          <p:cNvPr id="59" name="Pentagone 49">
            <a:extLst>
              <a:ext uri="{FF2B5EF4-FFF2-40B4-BE49-F238E27FC236}">
                <a16:creationId xmlns:a16="http://schemas.microsoft.com/office/drawing/2014/main" id="{FD43DF71-3B24-42F9-8DE1-6E7F1DBFCD10}"/>
              </a:ext>
            </a:extLst>
          </p:cNvPr>
          <p:cNvSpPr/>
          <p:nvPr/>
        </p:nvSpPr>
        <p:spPr>
          <a:xfrm>
            <a:off x="6977674" y="4805648"/>
            <a:ext cx="716181" cy="601228"/>
          </a:xfrm>
          <a:prstGeom prst="homePlate">
            <a:avLst>
              <a:gd name="adj" fmla="val 32355"/>
            </a:avLst>
          </a:prstGeom>
          <a:solidFill>
            <a:srgbClr val="BED62E"/>
          </a:solidFill>
          <a:ln>
            <a:noFill/>
          </a:ln>
        </p:spPr>
        <p:txBody>
          <a:bodyPr lIns="63991" tIns="0" rIns="63991" bIns="0" anchor="ctr"/>
          <a:lstStyle/>
          <a:p>
            <a:pPr marL="0" marR="0" lvl="0" indent="0" algn="ctr" defTabSz="1624949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T2</a:t>
            </a:r>
          </a:p>
        </p:txBody>
      </p:sp>
      <p:sp>
        <p:nvSpPr>
          <p:cNvPr id="60" name="Pentagone 49">
            <a:extLst>
              <a:ext uri="{FF2B5EF4-FFF2-40B4-BE49-F238E27FC236}">
                <a16:creationId xmlns:a16="http://schemas.microsoft.com/office/drawing/2014/main" id="{6CAB6E94-744F-45CD-849F-FE16D872641E}"/>
              </a:ext>
            </a:extLst>
          </p:cNvPr>
          <p:cNvSpPr/>
          <p:nvPr/>
        </p:nvSpPr>
        <p:spPr>
          <a:xfrm>
            <a:off x="9365530" y="4852328"/>
            <a:ext cx="716181" cy="601228"/>
          </a:xfrm>
          <a:prstGeom prst="homePlate">
            <a:avLst>
              <a:gd name="adj" fmla="val 32355"/>
            </a:avLst>
          </a:prstGeom>
          <a:solidFill>
            <a:srgbClr val="BED62E"/>
          </a:solidFill>
          <a:ln>
            <a:noFill/>
          </a:ln>
        </p:spPr>
        <p:txBody>
          <a:bodyPr lIns="63991" tIns="0" rIns="63991" bIns="0" anchor="ctr"/>
          <a:lstStyle/>
          <a:p>
            <a:pPr marL="0" marR="0" lvl="0" indent="0" algn="ctr" defTabSz="1624949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T3</a:t>
            </a:r>
          </a:p>
        </p:txBody>
      </p:sp>
      <p:sp>
        <p:nvSpPr>
          <p:cNvPr id="61" name="Pentagone 49">
            <a:extLst>
              <a:ext uri="{FF2B5EF4-FFF2-40B4-BE49-F238E27FC236}">
                <a16:creationId xmlns:a16="http://schemas.microsoft.com/office/drawing/2014/main" id="{40BE01C4-45A8-4081-AA15-4A37DD235329}"/>
              </a:ext>
            </a:extLst>
          </p:cNvPr>
          <p:cNvSpPr/>
          <p:nvPr/>
        </p:nvSpPr>
        <p:spPr>
          <a:xfrm>
            <a:off x="10659399" y="4852328"/>
            <a:ext cx="1031911" cy="601228"/>
          </a:xfrm>
          <a:prstGeom prst="homePlate">
            <a:avLst>
              <a:gd name="adj" fmla="val 32355"/>
            </a:avLst>
          </a:prstGeom>
          <a:solidFill>
            <a:srgbClr val="BED62E"/>
          </a:solidFill>
          <a:ln>
            <a:noFill/>
          </a:ln>
        </p:spPr>
        <p:txBody>
          <a:bodyPr lIns="63991" tIns="0" rIns="63991" bIns="0" anchor="ctr"/>
          <a:lstStyle/>
          <a:p>
            <a:pPr marL="0" marR="0" lvl="0" indent="0" algn="ctr" defTabSz="1624949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5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Appuis rush fin d’année</a:t>
            </a:r>
            <a:endParaRPr kumimoji="0" lang="fr-FR" sz="105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2" name="Pentagone 49">
            <a:extLst>
              <a:ext uri="{FF2B5EF4-FFF2-40B4-BE49-F238E27FC236}">
                <a16:creationId xmlns:a16="http://schemas.microsoft.com/office/drawing/2014/main" id="{8B673747-C6B4-40E9-9824-3E88A1AD0E0F}"/>
              </a:ext>
            </a:extLst>
          </p:cNvPr>
          <p:cNvSpPr/>
          <p:nvPr/>
        </p:nvSpPr>
        <p:spPr>
          <a:xfrm>
            <a:off x="5856961" y="5453556"/>
            <a:ext cx="758559" cy="371061"/>
          </a:xfrm>
          <a:prstGeom prst="homePlate">
            <a:avLst/>
          </a:prstGeom>
          <a:solidFill>
            <a:srgbClr val="00577D"/>
          </a:solidFill>
          <a:ln>
            <a:noFill/>
          </a:ln>
        </p:spPr>
        <p:txBody>
          <a:bodyPr lIns="63991" tIns="0" rIns="63991" bIns="0" anchor="ctr"/>
          <a:lstStyle/>
          <a:p>
            <a:pPr marL="0" marR="0" lvl="0" indent="0" algn="ctr" defTabSz="1624949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ADE</a:t>
            </a:r>
          </a:p>
        </p:txBody>
      </p:sp>
      <p:sp>
        <p:nvSpPr>
          <p:cNvPr id="63" name="Pentagone 49">
            <a:extLst>
              <a:ext uri="{FF2B5EF4-FFF2-40B4-BE49-F238E27FC236}">
                <a16:creationId xmlns:a16="http://schemas.microsoft.com/office/drawing/2014/main" id="{3216AD84-6E83-4334-A5F4-7DDAAA4E586E}"/>
              </a:ext>
            </a:extLst>
          </p:cNvPr>
          <p:cNvSpPr/>
          <p:nvPr/>
        </p:nvSpPr>
        <p:spPr>
          <a:xfrm>
            <a:off x="4643484" y="3706803"/>
            <a:ext cx="585236" cy="327897"/>
          </a:xfrm>
          <a:prstGeom prst="homePlate">
            <a:avLst>
              <a:gd name="adj" fmla="val 28503"/>
            </a:avLst>
          </a:prstGeom>
          <a:solidFill>
            <a:srgbClr val="00577D"/>
          </a:solidFill>
          <a:ln>
            <a:noFill/>
          </a:ln>
        </p:spPr>
        <p:txBody>
          <a:bodyPr lIns="63991" tIns="0" rIns="63991" bIns="0" anchor="ctr"/>
          <a:lstStyle/>
          <a:p>
            <a:pPr marL="0" marR="0" lvl="0" indent="0" algn="ctr" defTabSz="1624949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JPO Juvisy</a:t>
            </a:r>
          </a:p>
        </p:txBody>
      </p:sp>
      <p:sp>
        <p:nvSpPr>
          <p:cNvPr id="64" name="Pentagone 49">
            <a:extLst>
              <a:ext uri="{FF2B5EF4-FFF2-40B4-BE49-F238E27FC236}">
                <a16:creationId xmlns:a16="http://schemas.microsoft.com/office/drawing/2014/main" id="{C7E08225-4C23-43B9-AD22-C67902FB7087}"/>
              </a:ext>
            </a:extLst>
          </p:cNvPr>
          <p:cNvSpPr/>
          <p:nvPr/>
        </p:nvSpPr>
        <p:spPr>
          <a:xfrm>
            <a:off x="9318771" y="2109558"/>
            <a:ext cx="825353" cy="516186"/>
          </a:xfrm>
          <a:prstGeom prst="homePlate">
            <a:avLst>
              <a:gd name="adj" fmla="val 19355"/>
            </a:avLst>
          </a:prstGeom>
          <a:solidFill>
            <a:srgbClr val="00577D"/>
          </a:solidFill>
          <a:ln>
            <a:noFill/>
          </a:ln>
        </p:spPr>
        <p:txBody>
          <a:bodyPr lIns="63991" tIns="0" rIns="63991" bIns="0" anchor="ctr"/>
          <a:lstStyle/>
          <a:p>
            <a:pPr marL="0" marR="0" lvl="0" indent="0" algn="ctr" defTabSz="1624949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Levée d’option Villeneuve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1C0D320-9565-4051-A70D-BC464900A8F8}"/>
              </a:ext>
            </a:extLst>
          </p:cNvPr>
          <p:cNvSpPr/>
          <p:nvPr/>
        </p:nvSpPr>
        <p:spPr>
          <a:xfrm>
            <a:off x="8646752" y="2101440"/>
            <a:ext cx="624050" cy="521767"/>
          </a:xfrm>
          <a:prstGeom prst="rect">
            <a:avLst/>
          </a:prstGeom>
          <a:solidFill>
            <a:srgbClr val="00577D"/>
          </a:solidFill>
          <a:ln>
            <a:noFill/>
          </a:ln>
        </p:spPr>
        <p:txBody>
          <a:bodyPr lIns="63991" tIns="0" rIns="63991" bIns="0" anchor="ctr"/>
          <a:lstStyle/>
          <a:p>
            <a:pPr algn="ctr" defTabSz="1624949">
              <a:lnSpc>
                <a:spcPct val="90000"/>
              </a:lnSpc>
            </a:pPr>
            <a:r>
              <a:rPr lang="fr-FR" sz="10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Courrier levée option</a:t>
            </a:r>
          </a:p>
        </p:txBody>
      </p:sp>
      <p:sp>
        <p:nvSpPr>
          <p:cNvPr id="66" name="Pentagone 49">
            <a:extLst>
              <a:ext uri="{FF2B5EF4-FFF2-40B4-BE49-F238E27FC236}">
                <a16:creationId xmlns:a16="http://schemas.microsoft.com/office/drawing/2014/main" id="{E8C5F720-9132-4DDB-9891-8D6B7DAB3C5C}"/>
              </a:ext>
            </a:extLst>
          </p:cNvPr>
          <p:cNvSpPr/>
          <p:nvPr/>
        </p:nvSpPr>
        <p:spPr>
          <a:xfrm>
            <a:off x="6191352" y="3789634"/>
            <a:ext cx="716182" cy="336460"/>
          </a:xfrm>
          <a:prstGeom prst="homePlate">
            <a:avLst>
              <a:gd name="adj" fmla="val 19355"/>
            </a:avLst>
          </a:prstGeom>
          <a:solidFill>
            <a:srgbClr val="00577D"/>
          </a:solidFill>
          <a:ln>
            <a:noFill/>
          </a:ln>
        </p:spPr>
        <p:txBody>
          <a:bodyPr lIns="63991" tIns="0" rIns="63991" bIns="0" anchor="ctr"/>
          <a:lstStyle/>
          <a:p>
            <a:pPr marL="0" marR="0" lvl="0" indent="0" algn="ctr" defTabSz="1624949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Réunion locataire</a:t>
            </a:r>
          </a:p>
        </p:txBody>
      </p:sp>
      <p:sp>
        <p:nvSpPr>
          <p:cNvPr id="67" name="Étoile : 5 branches 66">
            <a:extLst>
              <a:ext uri="{FF2B5EF4-FFF2-40B4-BE49-F238E27FC236}">
                <a16:creationId xmlns:a16="http://schemas.microsoft.com/office/drawing/2014/main" id="{5D59B29A-BA6B-41DF-A0B4-B565844F0913}"/>
              </a:ext>
            </a:extLst>
          </p:cNvPr>
          <p:cNvSpPr/>
          <p:nvPr/>
        </p:nvSpPr>
        <p:spPr>
          <a:xfrm>
            <a:off x="9267514" y="3721646"/>
            <a:ext cx="233803" cy="23141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2D4C2508-56DE-4DC7-8EB4-AD31360CABF6}"/>
              </a:ext>
            </a:extLst>
          </p:cNvPr>
          <p:cNvSpPr txBox="1"/>
          <p:nvPr/>
        </p:nvSpPr>
        <p:spPr>
          <a:xfrm>
            <a:off x="9556481" y="3554015"/>
            <a:ext cx="1259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Lancement Thiais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4960005-8167-4B37-9036-561906D9A5D8}"/>
              </a:ext>
            </a:extLst>
          </p:cNvPr>
          <p:cNvSpPr/>
          <p:nvPr/>
        </p:nvSpPr>
        <p:spPr>
          <a:xfrm>
            <a:off x="1748242" y="120875"/>
            <a:ext cx="8975996" cy="93592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Ce support est utilisé comme ligne directrice. indispensable pour organiser et suivre vos engagements respectifs tout au long de  l’année. Une sorte d’article 4 que nous vous conseillons fortement d’envoyer à votre partenaire pour inscrire les perspectives de l’année.</a:t>
            </a:r>
          </a:p>
        </p:txBody>
      </p:sp>
    </p:spTree>
    <p:extLst>
      <p:ext uri="{BB962C8B-B14F-4D97-AF65-F5344CB8AC3E}">
        <p14:creationId xmlns:p14="http://schemas.microsoft.com/office/powerpoint/2010/main" val="32234123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100</Words>
  <Application>Microsoft Office PowerPoint</Application>
  <PresentationFormat>Grand écran</PresentationFormat>
  <Paragraphs>34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 Andrade Emilie</dc:creator>
  <cp:lastModifiedBy>De Andrade Emilie</cp:lastModifiedBy>
  <cp:revision>4</cp:revision>
  <dcterms:created xsi:type="dcterms:W3CDTF">2021-02-19T16:07:00Z</dcterms:created>
  <dcterms:modified xsi:type="dcterms:W3CDTF">2021-02-19T16:25:24Z</dcterms:modified>
</cp:coreProperties>
</file>