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91FC31-5306-4A94-AF9E-27BD82F890A5}" type="doc">
      <dgm:prSet loTypeId="urn:microsoft.com/office/officeart/2008/layout/VerticalCurvedLis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BA9CF60B-D466-47D0-870F-71CB4EFBD84E}">
      <dgm:prSet phldrT="[Texte]"/>
      <dgm:spPr/>
      <dgm:t>
        <a:bodyPr/>
        <a:lstStyle/>
        <a:p>
          <a:r>
            <a:rPr lang="fr-FR" dirty="0"/>
            <a:t>Basculer un projet  avec étude médical refusé en dossier sans assurance sans ré instruire un nouveau projet ce sera dorénavant possible !</a:t>
          </a:r>
        </a:p>
      </dgm:t>
    </dgm:pt>
    <dgm:pt modelId="{A08210CD-C5C3-49A8-95B2-DCF3C2341350}" type="parTrans" cxnId="{69E9A0FE-08FA-411E-926D-80443CBE2DA9}">
      <dgm:prSet/>
      <dgm:spPr/>
      <dgm:t>
        <a:bodyPr/>
        <a:lstStyle/>
        <a:p>
          <a:endParaRPr lang="fr-FR"/>
        </a:p>
      </dgm:t>
    </dgm:pt>
    <dgm:pt modelId="{CE381C0C-9E63-4CC1-8581-0B9E04E11DEA}" type="sibTrans" cxnId="{69E9A0FE-08FA-411E-926D-80443CBE2DA9}">
      <dgm:prSet/>
      <dgm:spPr/>
      <dgm:t>
        <a:bodyPr/>
        <a:lstStyle/>
        <a:p>
          <a:endParaRPr lang="fr-FR"/>
        </a:p>
      </dgm:t>
    </dgm:pt>
    <dgm:pt modelId="{65BE46C2-80BD-4E76-BE2D-326D86FA4C7C}">
      <dgm:prSet phldrT="[Texte]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r-FR" dirty="0"/>
            <a:t>Basculer un dossier avec accord médical automatique en dossier sans assurance si l’adhérent renonce à l’assurance et sans ré instruire un nouveau projet ce sera  dorénavant possible !</a:t>
          </a:r>
        </a:p>
      </dgm:t>
    </dgm:pt>
    <dgm:pt modelId="{E220207F-B049-4938-A8C2-ECC52215F3A8}" type="parTrans" cxnId="{974AF4C5-7610-4602-86AE-9E45EAD32EFC}">
      <dgm:prSet/>
      <dgm:spPr/>
      <dgm:t>
        <a:bodyPr/>
        <a:lstStyle/>
        <a:p>
          <a:endParaRPr lang="fr-FR"/>
        </a:p>
      </dgm:t>
    </dgm:pt>
    <dgm:pt modelId="{0E046E1D-D5A5-4565-A193-364E6F5A61FE}" type="sibTrans" cxnId="{974AF4C5-7610-4602-86AE-9E45EAD32EFC}">
      <dgm:prSet/>
      <dgm:spPr/>
      <dgm:t>
        <a:bodyPr/>
        <a:lstStyle/>
        <a:p>
          <a:endParaRPr lang="fr-FR"/>
        </a:p>
      </dgm:t>
    </dgm:pt>
    <dgm:pt modelId="{3BABD6EC-C32A-4FD9-AF17-9B45EEB049BC}">
      <dgm:prSet phldrT="[Texte]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r-FR" dirty="0"/>
            <a:t>Si vous ne disposez pas des revenus N-1, ne rien saisir dans le champ (onglet règlementé de VIC) tout en poursuivant votre instruction ce sera  dorénavant possible ! Ce champ n’est plus en saisie obligatoire.</a:t>
          </a:r>
        </a:p>
      </dgm:t>
    </dgm:pt>
    <dgm:pt modelId="{25C56154-B851-4FB1-AD66-6CB9F1F1BBD5}" type="parTrans" cxnId="{DCE30B95-0E3A-4647-ADDC-77BAC2BE65BD}">
      <dgm:prSet/>
      <dgm:spPr/>
      <dgm:t>
        <a:bodyPr/>
        <a:lstStyle/>
        <a:p>
          <a:endParaRPr lang="fr-FR"/>
        </a:p>
      </dgm:t>
    </dgm:pt>
    <dgm:pt modelId="{9DACBB88-1A71-4C84-BB77-4D840554C57A}" type="sibTrans" cxnId="{DCE30B95-0E3A-4647-ADDC-77BAC2BE65BD}">
      <dgm:prSet/>
      <dgm:spPr/>
      <dgm:t>
        <a:bodyPr/>
        <a:lstStyle/>
        <a:p>
          <a:endParaRPr lang="fr-FR"/>
        </a:p>
      </dgm:t>
    </dgm:pt>
    <dgm:pt modelId="{15C40D01-CB5C-4BB1-8819-50F6F757C428}">
      <dgm:prSet phldrT="[Texte]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r-FR" dirty="0"/>
            <a:t>Actualisation du paramétrage lié au coût de la caution CNP. </a:t>
          </a:r>
        </a:p>
      </dgm:t>
    </dgm:pt>
    <dgm:pt modelId="{4EC1B1CD-A864-4226-864A-1F21CAB0CA83}" type="parTrans" cxnId="{71E641C1-769D-4DDE-A53E-6E27E3BC75AD}">
      <dgm:prSet/>
      <dgm:spPr/>
      <dgm:t>
        <a:bodyPr/>
        <a:lstStyle/>
        <a:p>
          <a:endParaRPr lang="fr-FR"/>
        </a:p>
      </dgm:t>
    </dgm:pt>
    <dgm:pt modelId="{14CBE94A-D93F-4C6B-A33F-F12E538FFB4D}" type="sibTrans" cxnId="{71E641C1-769D-4DDE-A53E-6E27E3BC75AD}">
      <dgm:prSet/>
      <dgm:spPr/>
      <dgm:t>
        <a:bodyPr/>
        <a:lstStyle/>
        <a:p>
          <a:endParaRPr lang="fr-FR"/>
        </a:p>
      </dgm:t>
    </dgm:pt>
    <dgm:pt modelId="{88DD0C42-AD09-4099-9E9E-000E71E3A28E}">
      <dgm:prSet phldrT="[Texte]"/>
      <dgm:spPr/>
      <dgm:t>
        <a:bodyPr/>
        <a:lstStyle/>
        <a:p>
          <a:pPr>
            <a:buFont typeface="Wingdings" panose="05000000000000000000" pitchFamily="2" charset="2"/>
            <a:buChar char="v"/>
          </a:pPr>
          <a:r>
            <a:rPr lang="fr-FR" dirty="0"/>
            <a:t>Actualisation du paramétrage de la caution CRELOG qui sera officiellement mis en vigueur le 1</a:t>
          </a:r>
          <a:r>
            <a:rPr lang="fr-FR" baseline="30000" dirty="0"/>
            <a:t>er</a:t>
          </a:r>
          <a:r>
            <a:rPr lang="fr-FR" dirty="0"/>
            <a:t> juin 2022. Les valeurs seront dès le 26 avril disponibles et actualisées dans VIC. </a:t>
          </a:r>
        </a:p>
      </dgm:t>
    </dgm:pt>
    <dgm:pt modelId="{52C00E28-FFBB-4B65-B64F-240A0A490ABF}" type="parTrans" cxnId="{033CE654-86EF-4036-99FC-4DC928DC3492}">
      <dgm:prSet/>
      <dgm:spPr/>
      <dgm:t>
        <a:bodyPr/>
        <a:lstStyle/>
        <a:p>
          <a:endParaRPr lang="fr-FR"/>
        </a:p>
      </dgm:t>
    </dgm:pt>
    <dgm:pt modelId="{60E53614-6980-4DB7-B5AF-C9AF1A38110C}" type="sibTrans" cxnId="{033CE654-86EF-4036-99FC-4DC928DC3492}">
      <dgm:prSet/>
      <dgm:spPr/>
      <dgm:t>
        <a:bodyPr/>
        <a:lstStyle/>
        <a:p>
          <a:endParaRPr lang="fr-FR"/>
        </a:p>
      </dgm:t>
    </dgm:pt>
    <dgm:pt modelId="{AAD70C33-13C7-48A2-AEDD-88FBEB13DD66}" type="pres">
      <dgm:prSet presAssocID="{A091FC31-5306-4A94-AF9E-27BD82F890A5}" presName="Name0" presStyleCnt="0">
        <dgm:presLayoutVars>
          <dgm:chMax val="7"/>
          <dgm:chPref val="7"/>
          <dgm:dir/>
        </dgm:presLayoutVars>
      </dgm:prSet>
      <dgm:spPr/>
    </dgm:pt>
    <dgm:pt modelId="{3B708841-D877-490B-B8D2-2BA6E5CB8DB6}" type="pres">
      <dgm:prSet presAssocID="{A091FC31-5306-4A94-AF9E-27BD82F890A5}" presName="Name1" presStyleCnt="0"/>
      <dgm:spPr/>
    </dgm:pt>
    <dgm:pt modelId="{5C71749F-3465-4C1E-9C77-852E95D59AF8}" type="pres">
      <dgm:prSet presAssocID="{A091FC31-5306-4A94-AF9E-27BD82F890A5}" presName="cycle" presStyleCnt="0"/>
      <dgm:spPr/>
    </dgm:pt>
    <dgm:pt modelId="{860D8C69-C03B-47E9-AFF5-B9450A3EC612}" type="pres">
      <dgm:prSet presAssocID="{A091FC31-5306-4A94-AF9E-27BD82F890A5}" presName="srcNode" presStyleLbl="node1" presStyleIdx="0" presStyleCnt="5"/>
      <dgm:spPr/>
    </dgm:pt>
    <dgm:pt modelId="{FDC890D1-0223-4A9D-9FB7-2F3F88A1D571}" type="pres">
      <dgm:prSet presAssocID="{A091FC31-5306-4A94-AF9E-27BD82F890A5}" presName="conn" presStyleLbl="parChTrans1D2" presStyleIdx="0" presStyleCnt="1"/>
      <dgm:spPr/>
    </dgm:pt>
    <dgm:pt modelId="{AA329E81-BF21-4904-B25E-59894CFF6B15}" type="pres">
      <dgm:prSet presAssocID="{A091FC31-5306-4A94-AF9E-27BD82F890A5}" presName="extraNode" presStyleLbl="node1" presStyleIdx="0" presStyleCnt="5"/>
      <dgm:spPr/>
    </dgm:pt>
    <dgm:pt modelId="{BBF379DC-1F17-4C59-BC36-BBA178293C8D}" type="pres">
      <dgm:prSet presAssocID="{A091FC31-5306-4A94-AF9E-27BD82F890A5}" presName="dstNode" presStyleLbl="node1" presStyleIdx="0" presStyleCnt="5"/>
      <dgm:spPr/>
    </dgm:pt>
    <dgm:pt modelId="{A496DFA9-D6DD-4952-B681-49587F80BF4E}" type="pres">
      <dgm:prSet presAssocID="{BA9CF60B-D466-47D0-870F-71CB4EFBD84E}" presName="text_1" presStyleLbl="node1" presStyleIdx="0" presStyleCnt="5">
        <dgm:presLayoutVars>
          <dgm:bulletEnabled val="1"/>
        </dgm:presLayoutVars>
      </dgm:prSet>
      <dgm:spPr/>
    </dgm:pt>
    <dgm:pt modelId="{D8B57275-8116-4B0E-B4E7-EA1CDCD991D9}" type="pres">
      <dgm:prSet presAssocID="{BA9CF60B-D466-47D0-870F-71CB4EFBD84E}" presName="accent_1" presStyleCnt="0"/>
      <dgm:spPr/>
    </dgm:pt>
    <dgm:pt modelId="{6AA63EF6-7456-40E2-B4B1-4794465F97FD}" type="pres">
      <dgm:prSet presAssocID="{BA9CF60B-D466-47D0-870F-71CB4EFBD84E}" presName="accentRepeatNode" presStyleLbl="solidFgAcc1" presStyleIdx="0" presStyleCnt="5"/>
      <dgm:spPr/>
    </dgm:pt>
    <dgm:pt modelId="{5514F18B-55AC-41E3-9922-925E07F88498}" type="pres">
      <dgm:prSet presAssocID="{65BE46C2-80BD-4E76-BE2D-326D86FA4C7C}" presName="text_2" presStyleLbl="node1" presStyleIdx="1" presStyleCnt="5">
        <dgm:presLayoutVars>
          <dgm:bulletEnabled val="1"/>
        </dgm:presLayoutVars>
      </dgm:prSet>
      <dgm:spPr/>
    </dgm:pt>
    <dgm:pt modelId="{69FD226A-8F63-4BCC-83B1-3B869157CAF7}" type="pres">
      <dgm:prSet presAssocID="{65BE46C2-80BD-4E76-BE2D-326D86FA4C7C}" presName="accent_2" presStyleCnt="0"/>
      <dgm:spPr/>
    </dgm:pt>
    <dgm:pt modelId="{30BAF3D3-AAD0-42C9-99E3-362F3373B3E7}" type="pres">
      <dgm:prSet presAssocID="{65BE46C2-80BD-4E76-BE2D-326D86FA4C7C}" presName="accentRepeatNode" presStyleLbl="solidFgAcc1" presStyleIdx="1" presStyleCnt="5" custScaleX="89365"/>
      <dgm:spPr/>
    </dgm:pt>
    <dgm:pt modelId="{0D8C087C-2750-46DE-934D-EC5CE1CA4576}" type="pres">
      <dgm:prSet presAssocID="{3BABD6EC-C32A-4FD9-AF17-9B45EEB049BC}" presName="text_3" presStyleLbl="node1" presStyleIdx="2" presStyleCnt="5">
        <dgm:presLayoutVars>
          <dgm:bulletEnabled val="1"/>
        </dgm:presLayoutVars>
      </dgm:prSet>
      <dgm:spPr/>
    </dgm:pt>
    <dgm:pt modelId="{4AED783B-9C18-4A20-A130-43DC977B3B95}" type="pres">
      <dgm:prSet presAssocID="{3BABD6EC-C32A-4FD9-AF17-9B45EEB049BC}" presName="accent_3" presStyleCnt="0"/>
      <dgm:spPr/>
    </dgm:pt>
    <dgm:pt modelId="{F121AB18-F9C6-4D72-963D-9BAF68683C95}" type="pres">
      <dgm:prSet presAssocID="{3BABD6EC-C32A-4FD9-AF17-9B45EEB049BC}" presName="accentRepeatNode" presStyleLbl="solidFgAcc1" presStyleIdx="2" presStyleCnt="5"/>
      <dgm:spPr/>
    </dgm:pt>
    <dgm:pt modelId="{28A60C44-DC25-41FD-8FB7-90C0A680AD6D}" type="pres">
      <dgm:prSet presAssocID="{15C40D01-CB5C-4BB1-8819-50F6F757C428}" presName="text_4" presStyleLbl="node1" presStyleIdx="3" presStyleCnt="5">
        <dgm:presLayoutVars>
          <dgm:bulletEnabled val="1"/>
        </dgm:presLayoutVars>
      </dgm:prSet>
      <dgm:spPr/>
    </dgm:pt>
    <dgm:pt modelId="{D1E550B6-96D4-45BB-A0DC-3BBA8C24C430}" type="pres">
      <dgm:prSet presAssocID="{15C40D01-CB5C-4BB1-8819-50F6F757C428}" presName="accent_4" presStyleCnt="0"/>
      <dgm:spPr/>
    </dgm:pt>
    <dgm:pt modelId="{60A1B71A-30FB-489E-A815-118FAB36F75C}" type="pres">
      <dgm:prSet presAssocID="{15C40D01-CB5C-4BB1-8819-50F6F757C428}" presName="accentRepeatNode" presStyleLbl="solidFgAcc1" presStyleIdx="3" presStyleCnt="5"/>
      <dgm:spPr/>
    </dgm:pt>
    <dgm:pt modelId="{C6ECD999-A806-4D38-B5F1-3AA96148389B}" type="pres">
      <dgm:prSet presAssocID="{88DD0C42-AD09-4099-9E9E-000E71E3A28E}" presName="text_5" presStyleLbl="node1" presStyleIdx="4" presStyleCnt="5">
        <dgm:presLayoutVars>
          <dgm:bulletEnabled val="1"/>
        </dgm:presLayoutVars>
      </dgm:prSet>
      <dgm:spPr/>
    </dgm:pt>
    <dgm:pt modelId="{AEBE592E-3310-48C9-98AE-784358EBD453}" type="pres">
      <dgm:prSet presAssocID="{88DD0C42-AD09-4099-9E9E-000E71E3A28E}" presName="accent_5" presStyleCnt="0"/>
      <dgm:spPr/>
    </dgm:pt>
    <dgm:pt modelId="{678F020D-23AA-4859-AF5E-85F4202C1F04}" type="pres">
      <dgm:prSet presAssocID="{88DD0C42-AD09-4099-9E9E-000E71E3A28E}" presName="accentRepeatNode" presStyleLbl="solidFgAcc1" presStyleIdx="4" presStyleCnt="5"/>
      <dgm:spPr/>
    </dgm:pt>
  </dgm:ptLst>
  <dgm:cxnLst>
    <dgm:cxn modelId="{A80FD337-2C19-47FF-95F7-7D8D7CD8C26E}" type="presOf" srcId="{BA9CF60B-D466-47D0-870F-71CB4EFBD84E}" destId="{A496DFA9-D6DD-4952-B681-49587F80BF4E}" srcOrd="0" destOrd="0" presId="urn:microsoft.com/office/officeart/2008/layout/VerticalCurvedList"/>
    <dgm:cxn modelId="{0191525E-0F98-4C9F-91E6-83497E8B3109}" type="presOf" srcId="{A091FC31-5306-4A94-AF9E-27BD82F890A5}" destId="{AAD70C33-13C7-48A2-AEDD-88FBEB13DD66}" srcOrd="0" destOrd="0" presId="urn:microsoft.com/office/officeart/2008/layout/VerticalCurvedList"/>
    <dgm:cxn modelId="{86AB575F-6745-48A4-9917-CE8BBB750A55}" type="presOf" srcId="{3BABD6EC-C32A-4FD9-AF17-9B45EEB049BC}" destId="{0D8C087C-2750-46DE-934D-EC5CE1CA4576}" srcOrd="0" destOrd="0" presId="urn:microsoft.com/office/officeart/2008/layout/VerticalCurvedList"/>
    <dgm:cxn modelId="{033CE654-86EF-4036-99FC-4DC928DC3492}" srcId="{A091FC31-5306-4A94-AF9E-27BD82F890A5}" destId="{88DD0C42-AD09-4099-9E9E-000E71E3A28E}" srcOrd="4" destOrd="0" parTransId="{52C00E28-FFBB-4B65-B64F-240A0A490ABF}" sibTransId="{60E53614-6980-4DB7-B5AF-C9AF1A38110C}"/>
    <dgm:cxn modelId="{3BB09D84-7592-404B-AFE8-99A09785C8E0}" type="presOf" srcId="{65BE46C2-80BD-4E76-BE2D-326D86FA4C7C}" destId="{5514F18B-55AC-41E3-9922-925E07F88498}" srcOrd="0" destOrd="0" presId="urn:microsoft.com/office/officeart/2008/layout/VerticalCurvedList"/>
    <dgm:cxn modelId="{18F3088B-A00D-4E2A-A6C8-42546D89B6D3}" type="presOf" srcId="{CE381C0C-9E63-4CC1-8581-0B9E04E11DEA}" destId="{FDC890D1-0223-4A9D-9FB7-2F3F88A1D571}" srcOrd="0" destOrd="0" presId="urn:microsoft.com/office/officeart/2008/layout/VerticalCurvedList"/>
    <dgm:cxn modelId="{DCE30B95-0E3A-4647-ADDC-77BAC2BE65BD}" srcId="{A091FC31-5306-4A94-AF9E-27BD82F890A5}" destId="{3BABD6EC-C32A-4FD9-AF17-9B45EEB049BC}" srcOrd="2" destOrd="0" parTransId="{25C56154-B851-4FB1-AD66-6CB9F1F1BBD5}" sibTransId="{9DACBB88-1A71-4C84-BB77-4D840554C57A}"/>
    <dgm:cxn modelId="{71E641C1-769D-4DDE-A53E-6E27E3BC75AD}" srcId="{A091FC31-5306-4A94-AF9E-27BD82F890A5}" destId="{15C40D01-CB5C-4BB1-8819-50F6F757C428}" srcOrd="3" destOrd="0" parTransId="{4EC1B1CD-A864-4226-864A-1F21CAB0CA83}" sibTransId="{14CBE94A-D93F-4C6B-A33F-F12E538FFB4D}"/>
    <dgm:cxn modelId="{974AF4C5-7610-4602-86AE-9E45EAD32EFC}" srcId="{A091FC31-5306-4A94-AF9E-27BD82F890A5}" destId="{65BE46C2-80BD-4E76-BE2D-326D86FA4C7C}" srcOrd="1" destOrd="0" parTransId="{E220207F-B049-4938-A8C2-ECC52215F3A8}" sibTransId="{0E046E1D-D5A5-4565-A193-364E6F5A61FE}"/>
    <dgm:cxn modelId="{7722CEE6-830C-4928-9B90-3D735B27D45C}" type="presOf" srcId="{88DD0C42-AD09-4099-9E9E-000E71E3A28E}" destId="{C6ECD999-A806-4D38-B5F1-3AA96148389B}" srcOrd="0" destOrd="0" presId="urn:microsoft.com/office/officeart/2008/layout/VerticalCurvedList"/>
    <dgm:cxn modelId="{0EC58FFD-7343-4E82-BBE3-B093548DDA9F}" type="presOf" srcId="{15C40D01-CB5C-4BB1-8819-50F6F757C428}" destId="{28A60C44-DC25-41FD-8FB7-90C0A680AD6D}" srcOrd="0" destOrd="0" presId="urn:microsoft.com/office/officeart/2008/layout/VerticalCurvedList"/>
    <dgm:cxn modelId="{69E9A0FE-08FA-411E-926D-80443CBE2DA9}" srcId="{A091FC31-5306-4A94-AF9E-27BD82F890A5}" destId="{BA9CF60B-D466-47D0-870F-71CB4EFBD84E}" srcOrd="0" destOrd="0" parTransId="{A08210CD-C5C3-49A8-95B2-DCF3C2341350}" sibTransId="{CE381C0C-9E63-4CC1-8581-0B9E04E11DEA}"/>
    <dgm:cxn modelId="{BDCE0BD9-08F7-4065-AEFC-64EEFAD402F0}" type="presParOf" srcId="{AAD70C33-13C7-48A2-AEDD-88FBEB13DD66}" destId="{3B708841-D877-490B-B8D2-2BA6E5CB8DB6}" srcOrd="0" destOrd="0" presId="urn:microsoft.com/office/officeart/2008/layout/VerticalCurvedList"/>
    <dgm:cxn modelId="{6151D50F-3F66-473C-9A93-59809577A896}" type="presParOf" srcId="{3B708841-D877-490B-B8D2-2BA6E5CB8DB6}" destId="{5C71749F-3465-4C1E-9C77-852E95D59AF8}" srcOrd="0" destOrd="0" presId="urn:microsoft.com/office/officeart/2008/layout/VerticalCurvedList"/>
    <dgm:cxn modelId="{6A64757E-D293-4DAB-B3FA-0945C9AE009C}" type="presParOf" srcId="{5C71749F-3465-4C1E-9C77-852E95D59AF8}" destId="{860D8C69-C03B-47E9-AFF5-B9450A3EC612}" srcOrd="0" destOrd="0" presId="urn:microsoft.com/office/officeart/2008/layout/VerticalCurvedList"/>
    <dgm:cxn modelId="{CB9DF41A-99D9-4F6A-8F03-F2C7AEC99FEC}" type="presParOf" srcId="{5C71749F-3465-4C1E-9C77-852E95D59AF8}" destId="{FDC890D1-0223-4A9D-9FB7-2F3F88A1D571}" srcOrd="1" destOrd="0" presId="urn:microsoft.com/office/officeart/2008/layout/VerticalCurvedList"/>
    <dgm:cxn modelId="{4735F952-2F2F-4D07-8A9F-161415E53CEA}" type="presParOf" srcId="{5C71749F-3465-4C1E-9C77-852E95D59AF8}" destId="{AA329E81-BF21-4904-B25E-59894CFF6B15}" srcOrd="2" destOrd="0" presId="urn:microsoft.com/office/officeart/2008/layout/VerticalCurvedList"/>
    <dgm:cxn modelId="{A05F3582-7A4C-4FB3-898B-3805BF44FC2A}" type="presParOf" srcId="{5C71749F-3465-4C1E-9C77-852E95D59AF8}" destId="{BBF379DC-1F17-4C59-BC36-BBA178293C8D}" srcOrd="3" destOrd="0" presId="urn:microsoft.com/office/officeart/2008/layout/VerticalCurvedList"/>
    <dgm:cxn modelId="{D34658AD-9FF5-4D9B-B4DE-C9E363350CEA}" type="presParOf" srcId="{3B708841-D877-490B-B8D2-2BA6E5CB8DB6}" destId="{A496DFA9-D6DD-4952-B681-49587F80BF4E}" srcOrd="1" destOrd="0" presId="urn:microsoft.com/office/officeart/2008/layout/VerticalCurvedList"/>
    <dgm:cxn modelId="{E939AFA8-FB41-44D0-96CF-BBC205541A69}" type="presParOf" srcId="{3B708841-D877-490B-B8D2-2BA6E5CB8DB6}" destId="{D8B57275-8116-4B0E-B4E7-EA1CDCD991D9}" srcOrd="2" destOrd="0" presId="urn:microsoft.com/office/officeart/2008/layout/VerticalCurvedList"/>
    <dgm:cxn modelId="{5E1F0FF9-96B2-47BE-A985-FE6B68B2277B}" type="presParOf" srcId="{D8B57275-8116-4B0E-B4E7-EA1CDCD991D9}" destId="{6AA63EF6-7456-40E2-B4B1-4794465F97FD}" srcOrd="0" destOrd="0" presId="urn:microsoft.com/office/officeart/2008/layout/VerticalCurvedList"/>
    <dgm:cxn modelId="{E411D6F6-A7BA-4F8D-B12B-414383651AC8}" type="presParOf" srcId="{3B708841-D877-490B-B8D2-2BA6E5CB8DB6}" destId="{5514F18B-55AC-41E3-9922-925E07F88498}" srcOrd="3" destOrd="0" presId="urn:microsoft.com/office/officeart/2008/layout/VerticalCurvedList"/>
    <dgm:cxn modelId="{2D6EBBF8-E77A-4A29-AD9D-20A6C4B981FA}" type="presParOf" srcId="{3B708841-D877-490B-B8D2-2BA6E5CB8DB6}" destId="{69FD226A-8F63-4BCC-83B1-3B869157CAF7}" srcOrd="4" destOrd="0" presId="urn:microsoft.com/office/officeart/2008/layout/VerticalCurvedList"/>
    <dgm:cxn modelId="{6AAC474B-54A1-4C3B-B8FF-79F9593FDFCE}" type="presParOf" srcId="{69FD226A-8F63-4BCC-83B1-3B869157CAF7}" destId="{30BAF3D3-AAD0-42C9-99E3-362F3373B3E7}" srcOrd="0" destOrd="0" presId="urn:microsoft.com/office/officeart/2008/layout/VerticalCurvedList"/>
    <dgm:cxn modelId="{EBC9BADA-7C4C-4163-A5E3-2A82FA016088}" type="presParOf" srcId="{3B708841-D877-490B-B8D2-2BA6E5CB8DB6}" destId="{0D8C087C-2750-46DE-934D-EC5CE1CA4576}" srcOrd="5" destOrd="0" presId="urn:microsoft.com/office/officeart/2008/layout/VerticalCurvedList"/>
    <dgm:cxn modelId="{DB427093-49DC-401D-A105-0260580A8311}" type="presParOf" srcId="{3B708841-D877-490B-B8D2-2BA6E5CB8DB6}" destId="{4AED783B-9C18-4A20-A130-43DC977B3B95}" srcOrd="6" destOrd="0" presId="urn:microsoft.com/office/officeart/2008/layout/VerticalCurvedList"/>
    <dgm:cxn modelId="{F435AE96-F708-46A5-8EC5-ECCE54C9587E}" type="presParOf" srcId="{4AED783B-9C18-4A20-A130-43DC977B3B95}" destId="{F121AB18-F9C6-4D72-963D-9BAF68683C95}" srcOrd="0" destOrd="0" presId="urn:microsoft.com/office/officeart/2008/layout/VerticalCurvedList"/>
    <dgm:cxn modelId="{836B4012-6A04-4C8A-833F-FD829D1BCA2D}" type="presParOf" srcId="{3B708841-D877-490B-B8D2-2BA6E5CB8DB6}" destId="{28A60C44-DC25-41FD-8FB7-90C0A680AD6D}" srcOrd="7" destOrd="0" presId="urn:microsoft.com/office/officeart/2008/layout/VerticalCurvedList"/>
    <dgm:cxn modelId="{F9825DC9-1628-4BEB-A177-F89492A39EDB}" type="presParOf" srcId="{3B708841-D877-490B-B8D2-2BA6E5CB8DB6}" destId="{D1E550B6-96D4-45BB-A0DC-3BBA8C24C430}" srcOrd="8" destOrd="0" presId="urn:microsoft.com/office/officeart/2008/layout/VerticalCurvedList"/>
    <dgm:cxn modelId="{6085D22C-E1B4-492E-BA6B-F1B30F05760D}" type="presParOf" srcId="{D1E550B6-96D4-45BB-A0DC-3BBA8C24C430}" destId="{60A1B71A-30FB-489E-A815-118FAB36F75C}" srcOrd="0" destOrd="0" presId="urn:microsoft.com/office/officeart/2008/layout/VerticalCurvedList"/>
    <dgm:cxn modelId="{39257570-DCB2-4482-853B-27BC5F60F20A}" type="presParOf" srcId="{3B708841-D877-490B-B8D2-2BA6E5CB8DB6}" destId="{C6ECD999-A806-4D38-B5F1-3AA96148389B}" srcOrd="9" destOrd="0" presId="urn:microsoft.com/office/officeart/2008/layout/VerticalCurvedList"/>
    <dgm:cxn modelId="{B2170624-4850-4A11-91F9-1F0E84C20D2B}" type="presParOf" srcId="{3B708841-D877-490B-B8D2-2BA6E5CB8DB6}" destId="{AEBE592E-3310-48C9-98AE-784358EBD453}" srcOrd="10" destOrd="0" presId="urn:microsoft.com/office/officeart/2008/layout/VerticalCurvedList"/>
    <dgm:cxn modelId="{60A29361-FA6C-41A9-A9C6-D13E3D353A97}" type="presParOf" srcId="{AEBE592E-3310-48C9-98AE-784358EBD453}" destId="{678F020D-23AA-4859-AF5E-85F4202C1F04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1FD167-864D-4629-B835-63BED8B1C470}" type="doc">
      <dgm:prSet loTypeId="urn:microsoft.com/office/officeart/2005/8/layout/h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B89EE3DD-44AD-4449-A61B-6DB35D629DE6}">
      <dgm:prSet phldrT="[Texte]"/>
      <dgm:spPr/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fr-FR" b="1" dirty="0"/>
            <a:t>Création des </a:t>
          </a:r>
          <a:r>
            <a:rPr lang="fr-FR" b="1" dirty="0">
              <a:solidFill>
                <a:srgbClr val="002060"/>
              </a:solidFill>
            </a:rPr>
            <a:t>différents frais </a:t>
          </a:r>
          <a:r>
            <a:rPr lang="fr-FR" b="1" dirty="0"/>
            <a:t>de gestion liés à la nouvelle tarification Crédit Logement</a:t>
          </a:r>
        </a:p>
      </dgm:t>
    </dgm:pt>
    <dgm:pt modelId="{EF7D0451-20C2-4E1E-8AEB-35DF5BC347D7}" type="parTrans" cxnId="{B21ECA7D-EC4D-4167-9115-0B680FF38E75}">
      <dgm:prSet/>
      <dgm:spPr/>
      <dgm:t>
        <a:bodyPr/>
        <a:lstStyle/>
        <a:p>
          <a:endParaRPr lang="fr-FR"/>
        </a:p>
      </dgm:t>
    </dgm:pt>
    <dgm:pt modelId="{29F8F07D-FAFE-4D9C-BD3A-6A78AE2D9F44}" type="sibTrans" cxnId="{B21ECA7D-EC4D-4167-9115-0B680FF38E75}">
      <dgm:prSet/>
      <dgm:spPr/>
      <dgm:t>
        <a:bodyPr/>
        <a:lstStyle/>
        <a:p>
          <a:endParaRPr lang="fr-FR"/>
        </a:p>
      </dgm:t>
    </dgm:pt>
    <dgm:pt modelId="{1E4AF6F8-FC06-4F84-9376-D690CBF1E588}">
      <dgm:prSet phldrT="[Texte]"/>
      <dgm:spPr/>
      <dgm:t>
        <a:bodyPr/>
        <a:lstStyle/>
        <a:p>
          <a:endParaRPr lang="fr-FR" dirty="0"/>
        </a:p>
      </dgm:t>
    </dgm:pt>
    <dgm:pt modelId="{8A66CB55-B53D-4761-AD84-C6A6246FB512}" type="parTrans" cxnId="{9B4FF48D-4F68-4D5C-A3E5-CCC157CA9DD3}">
      <dgm:prSet/>
      <dgm:spPr/>
      <dgm:t>
        <a:bodyPr/>
        <a:lstStyle/>
        <a:p>
          <a:endParaRPr lang="fr-FR"/>
        </a:p>
      </dgm:t>
    </dgm:pt>
    <dgm:pt modelId="{EEAB5830-3F1B-401C-B5D8-CD460FAACAF5}" type="sibTrans" cxnId="{9B4FF48D-4F68-4D5C-A3E5-CCC157CA9DD3}">
      <dgm:prSet/>
      <dgm:spPr/>
      <dgm:t>
        <a:bodyPr/>
        <a:lstStyle/>
        <a:p>
          <a:endParaRPr lang="fr-FR"/>
        </a:p>
      </dgm:t>
    </dgm:pt>
    <dgm:pt modelId="{8291B78C-4A6B-4093-B11F-1B9B791F0864}">
      <dgm:prSet phldrT="[Texte]"/>
      <dgm:spPr/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fr-FR" dirty="0"/>
            <a:t>Création de </a:t>
          </a:r>
          <a:r>
            <a:rPr lang="fr-FR" b="1" u="sng" dirty="0"/>
            <a:t>deux nouvelles garanties Crédit Logement</a:t>
          </a:r>
          <a:r>
            <a:rPr lang="fr-FR" dirty="0"/>
            <a:t> :</a:t>
          </a:r>
        </a:p>
      </dgm:t>
    </dgm:pt>
    <dgm:pt modelId="{EB1E33FA-D44A-44C1-A4EC-614E72CFE4F6}" type="parTrans" cxnId="{AFAE0588-E2B1-45AA-9F28-6810B7BA4940}">
      <dgm:prSet/>
      <dgm:spPr/>
      <dgm:t>
        <a:bodyPr/>
        <a:lstStyle/>
        <a:p>
          <a:endParaRPr lang="fr-FR"/>
        </a:p>
      </dgm:t>
    </dgm:pt>
    <dgm:pt modelId="{2A339629-6061-4249-9D78-26FC2563357B}" type="sibTrans" cxnId="{AFAE0588-E2B1-45AA-9F28-6810B7BA4940}">
      <dgm:prSet/>
      <dgm:spPr/>
      <dgm:t>
        <a:bodyPr/>
        <a:lstStyle/>
        <a:p>
          <a:endParaRPr lang="fr-FR"/>
        </a:p>
      </dgm:t>
    </dgm:pt>
    <dgm:pt modelId="{B85F153D-A0CB-4776-9EC8-DDF3F69E7F3B}">
      <dgm:prSet phldrT="[Texte]"/>
      <dgm:spPr/>
      <dgm:t>
        <a:bodyPr/>
        <a:lstStyle/>
        <a:p>
          <a:endParaRPr lang="fr-FR" dirty="0"/>
        </a:p>
      </dgm:t>
    </dgm:pt>
    <dgm:pt modelId="{2FC537C3-12A4-48D6-8247-23ECF2B9AF38}" type="parTrans" cxnId="{A025E801-4D91-42D9-9E41-06CD6B1A801E}">
      <dgm:prSet/>
      <dgm:spPr/>
      <dgm:t>
        <a:bodyPr/>
        <a:lstStyle/>
        <a:p>
          <a:endParaRPr lang="fr-FR"/>
        </a:p>
      </dgm:t>
    </dgm:pt>
    <dgm:pt modelId="{B07838AE-EABE-4A2C-82E4-54699093FAFC}" type="sibTrans" cxnId="{A025E801-4D91-42D9-9E41-06CD6B1A801E}">
      <dgm:prSet/>
      <dgm:spPr/>
      <dgm:t>
        <a:bodyPr/>
        <a:lstStyle/>
        <a:p>
          <a:endParaRPr lang="fr-FR"/>
        </a:p>
      </dgm:t>
    </dgm:pt>
    <dgm:pt modelId="{4E7F0CA8-9435-46DA-926C-017439FFB5C0}">
      <dgm:prSet phldrT="[Texte]"/>
      <dgm:spPr/>
      <dgm:t>
        <a:bodyPr/>
        <a:lstStyle/>
        <a:p>
          <a:pPr>
            <a:buFont typeface="Calibri" panose="020F0502020204030204" pitchFamily="34" charset="0"/>
            <a:buChar char="-"/>
          </a:pPr>
          <a:r>
            <a:rPr lang="fr-FR" b="1" u="sng" dirty="0"/>
            <a:t>Renommage des garanties Crédit Logement existantes</a:t>
          </a:r>
          <a:r>
            <a:rPr lang="fr-FR" dirty="0"/>
            <a:t> pour gérer les dossiers qui seraient créés avant le 01/06/2022.</a:t>
          </a:r>
        </a:p>
      </dgm:t>
    </dgm:pt>
    <dgm:pt modelId="{86ADAFFA-B4E4-4F39-9CF7-0FE24C0B5043}" type="parTrans" cxnId="{E5022BD6-5FF3-45D2-A94F-C251C767EF8B}">
      <dgm:prSet/>
      <dgm:spPr/>
      <dgm:t>
        <a:bodyPr/>
        <a:lstStyle/>
        <a:p>
          <a:endParaRPr lang="fr-FR"/>
        </a:p>
      </dgm:t>
    </dgm:pt>
    <dgm:pt modelId="{5F924EF2-7A9C-423A-80F5-8DE0A84F05C8}" type="sibTrans" cxnId="{E5022BD6-5FF3-45D2-A94F-C251C767EF8B}">
      <dgm:prSet/>
      <dgm:spPr/>
      <dgm:t>
        <a:bodyPr/>
        <a:lstStyle/>
        <a:p>
          <a:endParaRPr lang="fr-FR"/>
        </a:p>
      </dgm:t>
    </dgm:pt>
    <dgm:pt modelId="{5785A871-165C-4088-99C5-B94A41EA06CB}">
      <dgm:prSet phldrT="[Texte]"/>
      <dgm:spPr/>
      <dgm:t>
        <a:bodyPr/>
        <a:lstStyle/>
        <a:p>
          <a:endParaRPr lang="fr-FR" dirty="0"/>
        </a:p>
      </dgm:t>
    </dgm:pt>
    <dgm:pt modelId="{A23456B0-2847-4B15-9A13-0F2F9490FE75}" type="parTrans" cxnId="{1F7B278B-0517-4278-81DE-40F96D87AB2E}">
      <dgm:prSet/>
      <dgm:spPr/>
      <dgm:t>
        <a:bodyPr/>
        <a:lstStyle/>
        <a:p>
          <a:endParaRPr lang="fr-FR"/>
        </a:p>
      </dgm:t>
    </dgm:pt>
    <dgm:pt modelId="{E626135C-EE45-44C3-8ED9-1770E0D54C2C}" type="sibTrans" cxnId="{1F7B278B-0517-4278-81DE-40F96D87AB2E}">
      <dgm:prSet/>
      <dgm:spPr/>
      <dgm:t>
        <a:bodyPr/>
        <a:lstStyle/>
        <a:p>
          <a:endParaRPr lang="fr-FR"/>
        </a:p>
      </dgm:t>
    </dgm:pt>
    <dgm:pt modelId="{398DA77A-1F3F-4BCD-8001-33E2881999D8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ACC29 - Crédit Logement </a:t>
          </a:r>
          <a:r>
            <a:rPr lang="fr-FR" dirty="0" err="1"/>
            <a:t>Classic</a:t>
          </a:r>
          <a:r>
            <a:rPr lang="fr-FR" dirty="0"/>
            <a:t> - Frais de gestion - Barème A</a:t>
          </a:r>
        </a:p>
      </dgm:t>
    </dgm:pt>
    <dgm:pt modelId="{F8452E5D-C30D-499A-9E8D-FA54DEB5582A}" type="parTrans" cxnId="{09978FD6-4AC8-487B-8ED1-E05DB11CD6E0}">
      <dgm:prSet/>
      <dgm:spPr/>
      <dgm:t>
        <a:bodyPr/>
        <a:lstStyle/>
        <a:p>
          <a:endParaRPr lang="fr-FR"/>
        </a:p>
      </dgm:t>
    </dgm:pt>
    <dgm:pt modelId="{ACE23906-A481-4F6E-992D-4230C7460C57}" type="sibTrans" cxnId="{09978FD6-4AC8-487B-8ED1-E05DB11CD6E0}">
      <dgm:prSet/>
      <dgm:spPr/>
      <dgm:t>
        <a:bodyPr/>
        <a:lstStyle/>
        <a:p>
          <a:endParaRPr lang="fr-FR"/>
        </a:p>
      </dgm:t>
    </dgm:pt>
    <dgm:pt modelId="{7D6AB5D7-A097-484F-90BA-5D1851FBFE80}">
      <dgm:prSet phldrT="[Texte]"/>
      <dgm:spPr/>
      <dgm:t>
        <a:bodyPr/>
        <a:lstStyle/>
        <a:p>
          <a:endParaRPr lang="fr-FR" dirty="0"/>
        </a:p>
      </dgm:t>
    </dgm:pt>
    <dgm:pt modelId="{70AAAD60-2CE5-4321-AB4A-DB1C77EC05BE}" type="parTrans" cxnId="{37F29128-FFFF-4417-A89A-085771C258CA}">
      <dgm:prSet/>
      <dgm:spPr/>
      <dgm:t>
        <a:bodyPr/>
        <a:lstStyle/>
        <a:p>
          <a:endParaRPr lang="fr-FR"/>
        </a:p>
      </dgm:t>
    </dgm:pt>
    <dgm:pt modelId="{68A762D4-93FA-4E05-A054-DEA7B834D584}" type="sibTrans" cxnId="{37F29128-FFFF-4417-A89A-085771C258CA}">
      <dgm:prSet/>
      <dgm:spPr/>
      <dgm:t>
        <a:bodyPr/>
        <a:lstStyle/>
        <a:p>
          <a:endParaRPr lang="fr-FR"/>
        </a:p>
      </dgm:t>
    </dgm:pt>
    <dgm:pt modelId="{3AAB5D31-EA18-44BB-8960-03E15CF9C22C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ACC30 - Crédit Logement </a:t>
          </a:r>
          <a:r>
            <a:rPr lang="fr-FR" dirty="0" err="1"/>
            <a:t>Classic</a:t>
          </a:r>
          <a:r>
            <a:rPr lang="fr-FR" dirty="0"/>
            <a:t> - Frais de gestion - Barème B</a:t>
          </a:r>
        </a:p>
      </dgm:t>
    </dgm:pt>
    <dgm:pt modelId="{8021D9CB-2068-40F9-8C82-01EFE325EBCB}" type="parTrans" cxnId="{FD661BF2-2CAE-4423-9F1F-885D309C2EFD}">
      <dgm:prSet/>
      <dgm:spPr/>
      <dgm:t>
        <a:bodyPr/>
        <a:lstStyle/>
        <a:p>
          <a:endParaRPr lang="fr-FR"/>
        </a:p>
      </dgm:t>
    </dgm:pt>
    <dgm:pt modelId="{7849FAF8-663E-4B05-B654-4A9F6712FF5F}" type="sibTrans" cxnId="{FD661BF2-2CAE-4423-9F1F-885D309C2EFD}">
      <dgm:prSet/>
      <dgm:spPr/>
      <dgm:t>
        <a:bodyPr/>
        <a:lstStyle/>
        <a:p>
          <a:endParaRPr lang="fr-FR"/>
        </a:p>
      </dgm:t>
    </dgm:pt>
    <dgm:pt modelId="{BA1E98B3-C49D-41DE-8582-08CD72DBC76D}">
      <dgm:prSet phldrT="[Texte]"/>
      <dgm:spPr/>
      <dgm:t>
        <a:bodyPr/>
        <a:lstStyle/>
        <a:p>
          <a:endParaRPr lang="fr-FR" dirty="0"/>
        </a:p>
      </dgm:t>
    </dgm:pt>
    <dgm:pt modelId="{3610288A-3F90-489E-B0DC-97F1C8138EA3}" type="parTrans" cxnId="{5A48286A-BCA4-4D9D-A041-2B2DD1E352F6}">
      <dgm:prSet/>
      <dgm:spPr/>
      <dgm:t>
        <a:bodyPr/>
        <a:lstStyle/>
        <a:p>
          <a:endParaRPr lang="fr-FR"/>
        </a:p>
      </dgm:t>
    </dgm:pt>
    <dgm:pt modelId="{3C75A348-E85F-499D-9A6B-87D1B774D7F8}" type="sibTrans" cxnId="{5A48286A-BCA4-4D9D-A041-2B2DD1E352F6}">
      <dgm:prSet/>
      <dgm:spPr/>
      <dgm:t>
        <a:bodyPr/>
        <a:lstStyle/>
        <a:p>
          <a:endParaRPr lang="fr-FR"/>
        </a:p>
      </dgm:t>
    </dgm:pt>
    <dgm:pt modelId="{494F3715-BF28-42D0-B4FC-A6687F8D2A3C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ACC31 - Crédit Logement Initio - Frais de gestion - Barème A</a:t>
          </a:r>
        </a:p>
      </dgm:t>
    </dgm:pt>
    <dgm:pt modelId="{427D2918-59F5-470D-96CD-CEE4849F58DA}" type="parTrans" cxnId="{8A787157-09EC-4DA9-83DD-A2F3AE31AB52}">
      <dgm:prSet/>
      <dgm:spPr/>
      <dgm:t>
        <a:bodyPr/>
        <a:lstStyle/>
        <a:p>
          <a:endParaRPr lang="fr-FR"/>
        </a:p>
      </dgm:t>
    </dgm:pt>
    <dgm:pt modelId="{2010647D-1F3B-4178-A9D6-F160886CDE8F}" type="sibTrans" cxnId="{8A787157-09EC-4DA9-83DD-A2F3AE31AB52}">
      <dgm:prSet/>
      <dgm:spPr/>
      <dgm:t>
        <a:bodyPr/>
        <a:lstStyle/>
        <a:p>
          <a:endParaRPr lang="fr-FR"/>
        </a:p>
      </dgm:t>
    </dgm:pt>
    <dgm:pt modelId="{BB3F5E8A-5376-4F71-AB56-24C23DF2B8AA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SCM15 - Crédit Logement </a:t>
          </a:r>
          <a:r>
            <a:rPr lang="fr-FR" dirty="0" err="1"/>
            <a:t>classic</a:t>
          </a:r>
          <a:br>
            <a:rPr lang="fr-FR" dirty="0"/>
          </a:br>
          <a:endParaRPr lang="fr-FR" dirty="0"/>
        </a:p>
      </dgm:t>
    </dgm:pt>
    <dgm:pt modelId="{DEE6B021-9C52-494B-A5C8-7A3C5D1C720C}" type="parTrans" cxnId="{35732375-8E19-4072-8D64-9229C9E79B1E}">
      <dgm:prSet/>
      <dgm:spPr/>
      <dgm:t>
        <a:bodyPr/>
        <a:lstStyle/>
        <a:p>
          <a:endParaRPr lang="fr-FR"/>
        </a:p>
      </dgm:t>
    </dgm:pt>
    <dgm:pt modelId="{5C135828-770A-4829-8676-F474DE23C501}" type="sibTrans" cxnId="{35732375-8E19-4072-8D64-9229C9E79B1E}">
      <dgm:prSet/>
      <dgm:spPr/>
      <dgm:t>
        <a:bodyPr/>
        <a:lstStyle/>
        <a:p>
          <a:endParaRPr lang="fr-FR"/>
        </a:p>
      </dgm:t>
    </dgm:pt>
    <dgm:pt modelId="{AF584D23-C9F5-4B77-BE3F-405EFF1601CD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SCM16 - Crédit Logement initio</a:t>
          </a:r>
        </a:p>
      </dgm:t>
    </dgm:pt>
    <dgm:pt modelId="{151E6921-0D5F-488D-B9B3-9576723C472D}" type="parTrans" cxnId="{423C41F2-2E83-4F95-ABB5-885F5F067DB9}">
      <dgm:prSet/>
      <dgm:spPr/>
      <dgm:t>
        <a:bodyPr/>
        <a:lstStyle/>
        <a:p>
          <a:endParaRPr lang="fr-FR"/>
        </a:p>
      </dgm:t>
    </dgm:pt>
    <dgm:pt modelId="{6F404FE9-D387-4BDF-A2CE-50680AC49A09}" type="sibTrans" cxnId="{423C41F2-2E83-4F95-ABB5-885F5F067DB9}">
      <dgm:prSet/>
      <dgm:spPr/>
      <dgm:t>
        <a:bodyPr/>
        <a:lstStyle/>
        <a:p>
          <a:endParaRPr lang="fr-FR"/>
        </a:p>
      </dgm:t>
    </dgm:pt>
    <dgm:pt modelId="{F7FE0C13-EDB3-4871-81BB-FC57C7D1BB21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SCM02 - Crédit Logement barème </a:t>
          </a:r>
          <a:r>
            <a:rPr lang="fr-FR" dirty="0" err="1"/>
            <a:t>Classic</a:t>
          </a:r>
          <a:r>
            <a:rPr lang="fr-FR" dirty="0"/>
            <a:t> - avant Juin 2022</a:t>
          </a:r>
        </a:p>
      </dgm:t>
    </dgm:pt>
    <dgm:pt modelId="{F724F26F-1B43-41A9-ADA9-B916EF636D44}" type="parTrans" cxnId="{7B13B5E8-7B9C-4AFB-8753-964F4AA47F1D}">
      <dgm:prSet/>
      <dgm:spPr/>
      <dgm:t>
        <a:bodyPr/>
        <a:lstStyle/>
        <a:p>
          <a:endParaRPr lang="fr-FR"/>
        </a:p>
      </dgm:t>
    </dgm:pt>
    <dgm:pt modelId="{1940DC14-6F6D-4EAD-A0B5-774AA7AC0738}" type="sibTrans" cxnId="{7B13B5E8-7B9C-4AFB-8753-964F4AA47F1D}">
      <dgm:prSet/>
      <dgm:spPr/>
      <dgm:t>
        <a:bodyPr/>
        <a:lstStyle/>
        <a:p>
          <a:endParaRPr lang="fr-FR"/>
        </a:p>
      </dgm:t>
    </dgm:pt>
    <dgm:pt modelId="{BD654DF7-173D-407D-96FD-751E669FC792}">
      <dgm:prSet phldrT="[Texte]"/>
      <dgm:spPr/>
      <dgm:t>
        <a:bodyPr/>
        <a:lstStyle/>
        <a:p>
          <a:endParaRPr lang="fr-FR" dirty="0"/>
        </a:p>
      </dgm:t>
    </dgm:pt>
    <dgm:pt modelId="{B6D2B0C2-6343-46BC-BC74-729940D941C3}" type="parTrans" cxnId="{75CBA5E5-10A1-433C-903A-6797993082BE}">
      <dgm:prSet/>
      <dgm:spPr/>
      <dgm:t>
        <a:bodyPr/>
        <a:lstStyle/>
        <a:p>
          <a:endParaRPr lang="fr-FR"/>
        </a:p>
      </dgm:t>
    </dgm:pt>
    <dgm:pt modelId="{4AA08152-26DF-4E9D-80AA-B72E6FAF88E5}" type="sibTrans" cxnId="{75CBA5E5-10A1-433C-903A-6797993082BE}">
      <dgm:prSet/>
      <dgm:spPr/>
      <dgm:t>
        <a:bodyPr/>
        <a:lstStyle/>
        <a:p>
          <a:endParaRPr lang="fr-FR"/>
        </a:p>
      </dgm:t>
    </dgm:pt>
    <dgm:pt modelId="{9B6C9B53-C7E2-4D10-A885-774421B42A79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SCM03 - Crédit Logement EL - avant Juin 2022</a:t>
          </a:r>
        </a:p>
      </dgm:t>
    </dgm:pt>
    <dgm:pt modelId="{0956145A-5F8B-43E3-A16C-248F2A79C6BB}" type="parTrans" cxnId="{FA64796E-82CC-4518-B129-FB5B47C82AD1}">
      <dgm:prSet/>
      <dgm:spPr/>
      <dgm:t>
        <a:bodyPr/>
        <a:lstStyle/>
        <a:p>
          <a:endParaRPr lang="fr-FR"/>
        </a:p>
      </dgm:t>
    </dgm:pt>
    <dgm:pt modelId="{99927516-63EF-46E1-A2F2-BD6F3F5ECAB4}" type="sibTrans" cxnId="{FA64796E-82CC-4518-B129-FB5B47C82AD1}">
      <dgm:prSet/>
      <dgm:spPr/>
      <dgm:t>
        <a:bodyPr/>
        <a:lstStyle/>
        <a:p>
          <a:endParaRPr lang="fr-FR"/>
        </a:p>
      </dgm:t>
    </dgm:pt>
    <dgm:pt modelId="{1B9ABBEA-9757-42E1-9404-959D51432425}">
      <dgm:prSet phldrT="[Texte]"/>
      <dgm:spPr/>
      <dgm:t>
        <a:bodyPr/>
        <a:lstStyle/>
        <a:p>
          <a:endParaRPr lang="fr-FR" dirty="0"/>
        </a:p>
      </dgm:t>
    </dgm:pt>
    <dgm:pt modelId="{949D9B43-624C-47D5-9F24-2EF77E1094C3}" type="parTrans" cxnId="{5A1F8064-354A-4A62-9789-094F313FD156}">
      <dgm:prSet/>
      <dgm:spPr/>
      <dgm:t>
        <a:bodyPr/>
        <a:lstStyle/>
        <a:p>
          <a:endParaRPr lang="fr-FR"/>
        </a:p>
      </dgm:t>
    </dgm:pt>
    <dgm:pt modelId="{EFF314D8-77DE-422D-BF87-8C9C12705270}" type="sibTrans" cxnId="{5A1F8064-354A-4A62-9789-094F313FD156}">
      <dgm:prSet/>
      <dgm:spPr/>
      <dgm:t>
        <a:bodyPr/>
        <a:lstStyle/>
        <a:p>
          <a:endParaRPr lang="fr-FR"/>
        </a:p>
      </dgm:t>
    </dgm:pt>
    <dgm:pt modelId="{E856CFA2-2DD9-42AA-AB02-98C76407AA9E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fr-FR" dirty="0"/>
            <a:t>SCM20 - Crédit Logement barème initio - avant Juin 2022</a:t>
          </a:r>
        </a:p>
      </dgm:t>
    </dgm:pt>
    <dgm:pt modelId="{24EC53D9-D381-42FC-AEE6-6ECA74BFB471}" type="parTrans" cxnId="{230DB484-E351-4319-A3FE-F4E33F612691}">
      <dgm:prSet/>
      <dgm:spPr/>
      <dgm:t>
        <a:bodyPr/>
        <a:lstStyle/>
        <a:p>
          <a:endParaRPr lang="fr-FR"/>
        </a:p>
      </dgm:t>
    </dgm:pt>
    <dgm:pt modelId="{E994F872-71C4-43C0-87A6-E769B3BC22E8}" type="sibTrans" cxnId="{230DB484-E351-4319-A3FE-F4E33F612691}">
      <dgm:prSet/>
      <dgm:spPr/>
      <dgm:t>
        <a:bodyPr/>
        <a:lstStyle/>
        <a:p>
          <a:endParaRPr lang="fr-FR"/>
        </a:p>
      </dgm:t>
    </dgm:pt>
    <dgm:pt modelId="{95E12FF2-C78C-4705-A04E-13E10C820382}" type="pres">
      <dgm:prSet presAssocID="{2D1FD167-864D-4629-B835-63BED8B1C470}" presName="Name0" presStyleCnt="0">
        <dgm:presLayoutVars>
          <dgm:dir/>
          <dgm:animLvl val="lvl"/>
          <dgm:resizeHandles val="exact"/>
        </dgm:presLayoutVars>
      </dgm:prSet>
      <dgm:spPr/>
    </dgm:pt>
    <dgm:pt modelId="{BE286337-646D-4917-AFF2-B096FA4A6AE6}" type="pres">
      <dgm:prSet presAssocID="{B89EE3DD-44AD-4449-A61B-6DB35D629DE6}" presName="composite" presStyleCnt="0"/>
      <dgm:spPr/>
    </dgm:pt>
    <dgm:pt modelId="{583BE7B6-727D-42B5-8789-57EB5B0AA1B3}" type="pres">
      <dgm:prSet presAssocID="{B89EE3DD-44AD-4449-A61B-6DB35D629DE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A22E948-25DE-46E6-9E75-87FDBDC55807}" type="pres">
      <dgm:prSet presAssocID="{B89EE3DD-44AD-4449-A61B-6DB35D629DE6}" presName="desTx" presStyleLbl="alignAccFollowNode1" presStyleIdx="0" presStyleCnt="3">
        <dgm:presLayoutVars>
          <dgm:bulletEnabled val="1"/>
        </dgm:presLayoutVars>
      </dgm:prSet>
      <dgm:spPr/>
    </dgm:pt>
    <dgm:pt modelId="{D8CF9320-834C-480A-BAE7-28D4EC69099F}" type="pres">
      <dgm:prSet presAssocID="{29F8F07D-FAFE-4D9C-BD3A-6A78AE2D9F44}" presName="space" presStyleCnt="0"/>
      <dgm:spPr/>
    </dgm:pt>
    <dgm:pt modelId="{8DCCC212-AA35-4517-AE9F-F6175CD08C6D}" type="pres">
      <dgm:prSet presAssocID="{8291B78C-4A6B-4093-B11F-1B9B791F0864}" presName="composite" presStyleCnt="0"/>
      <dgm:spPr/>
    </dgm:pt>
    <dgm:pt modelId="{1FFACE76-C109-477B-A68D-01B07FC87306}" type="pres">
      <dgm:prSet presAssocID="{8291B78C-4A6B-4093-B11F-1B9B791F086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9D0F1514-A224-406D-866E-42FC22A43E28}" type="pres">
      <dgm:prSet presAssocID="{8291B78C-4A6B-4093-B11F-1B9B791F0864}" presName="desTx" presStyleLbl="alignAccFollowNode1" presStyleIdx="1" presStyleCnt="3">
        <dgm:presLayoutVars>
          <dgm:bulletEnabled val="1"/>
        </dgm:presLayoutVars>
      </dgm:prSet>
      <dgm:spPr/>
    </dgm:pt>
    <dgm:pt modelId="{D20A23BF-FCCC-4748-A211-3E35BE591D51}" type="pres">
      <dgm:prSet presAssocID="{2A339629-6061-4249-9D78-26FC2563357B}" presName="space" presStyleCnt="0"/>
      <dgm:spPr/>
    </dgm:pt>
    <dgm:pt modelId="{F3902140-983B-479B-9741-73641C9A8AFC}" type="pres">
      <dgm:prSet presAssocID="{4E7F0CA8-9435-46DA-926C-017439FFB5C0}" presName="composite" presStyleCnt="0"/>
      <dgm:spPr/>
    </dgm:pt>
    <dgm:pt modelId="{06C59317-C6BF-415F-A138-87AD3CBB9354}" type="pres">
      <dgm:prSet presAssocID="{4E7F0CA8-9435-46DA-926C-017439FFB5C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E78AD3C-E80A-4741-9DA4-2A2DE64233CC}" type="pres">
      <dgm:prSet presAssocID="{4E7F0CA8-9435-46DA-926C-017439FFB5C0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025E801-4D91-42D9-9E41-06CD6B1A801E}" srcId="{8291B78C-4A6B-4093-B11F-1B9B791F0864}" destId="{B85F153D-A0CB-4776-9EC8-DDF3F69E7F3B}" srcOrd="0" destOrd="0" parTransId="{2FC537C3-12A4-48D6-8247-23ECF2B9AF38}" sibTransId="{B07838AE-EABE-4A2C-82E4-54699093FAFC}"/>
    <dgm:cxn modelId="{07D4F403-BF1D-4B9F-AC32-C0C3DA80BA93}" type="presOf" srcId="{BB3F5E8A-5376-4F71-AB56-24C23DF2B8AA}" destId="{9D0F1514-A224-406D-866E-42FC22A43E28}" srcOrd="0" destOrd="1" presId="urn:microsoft.com/office/officeart/2005/8/layout/hList1"/>
    <dgm:cxn modelId="{F4482C23-2FC0-41AD-804E-75C8AA23A71C}" type="presOf" srcId="{1B9ABBEA-9757-42E1-9404-959D51432425}" destId="{DE78AD3C-E80A-4741-9DA4-2A2DE64233CC}" srcOrd="0" destOrd="4" presId="urn:microsoft.com/office/officeart/2005/8/layout/hList1"/>
    <dgm:cxn modelId="{37F29128-FFFF-4417-A89A-085771C258CA}" srcId="{B89EE3DD-44AD-4449-A61B-6DB35D629DE6}" destId="{7D6AB5D7-A097-484F-90BA-5D1851FBFE80}" srcOrd="2" destOrd="0" parTransId="{70AAAD60-2CE5-4321-AB4A-DB1C77EC05BE}" sibTransId="{68A762D4-93FA-4E05-A054-DEA7B834D584}"/>
    <dgm:cxn modelId="{5FC6AF40-3412-4260-816D-0178E18B9F0F}" type="presOf" srcId="{5785A871-165C-4088-99C5-B94A41EA06CB}" destId="{DE78AD3C-E80A-4741-9DA4-2A2DE64233CC}" srcOrd="0" destOrd="0" presId="urn:microsoft.com/office/officeart/2005/8/layout/hList1"/>
    <dgm:cxn modelId="{B9C91C5B-7604-404C-9CC9-24475049FD78}" type="presOf" srcId="{1E4AF6F8-FC06-4F84-9376-D690CBF1E588}" destId="{CA22E948-25DE-46E6-9E75-87FDBDC55807}" srcOrd="0" destOrd="0" presId="urn:microsoft.com/office/officeart/2005/8/layout/hList1"/>
    <dgm:cxn modelId="{5A1F8064-354A-4A62-9789-094F313FD156}" srcId="{4E7F0CA8-9435-46DA-926C-017439FFB5C0}" destId="{1B9ABBEA-9757-42E1-9404-959D51432425}" srcOrd="4" destOrd="0" parTransId="{949D9B43-624C-47D5-9F24-2EF77E1094C3}" sibTransId="{EFF314D8-77DE-422D-BF87-8C9C12705270}"/>
    <dgm:cxn modelId="{FF93FE48-92AD-49F6-AB5F-52C8418479F3}" type="presOf" srcId="{AF584D23-C9F5-4B77-BE3F-405EFF1601CD}" destId="{9D0F1514-A224-406D-866E-42FC22A43E28}" srcOrd="0" destOrd="2" presId="urn:microsoft.com/office/officeart/2005/8/layout/hList1"/>
    <dgm:cxn modelId="{5A48286A-BCA4-4D9D-A041-2B2DD1E352F6}" srcId="{B89EE3DD-44AD-4449-A61B-6DB35D629DE6}" destId="{BA1E98B3-C49D-41DE-8582-08CD72DBC76D}" srcOrd="4" destOrd="0" parTransId="{3610288A-3F90-489E-B0DC-97F1C8138EA3}" sibTransId="{3C75A348-E85F-499D-9A6B-87D1B774D7F8}"/>
    <dgm:cxn modelId="{B094FE4B-D895-4A97-89EF-6A59DCB20C54}" type="presOf" srcId="{BA1E98B3-C49D-41DE-8582-08CD72DBC76D}" destId="{CA22E948-25DE-46E6-9E75-87FDBDC55807}" srcOrd="0" destOrd="4" presId="urn:microsoft.com/office/officeart/2005/8/layout/hList1"/>
    <dgm:cxn modelId="{FA64796E-82CC-4518-B129-FB5B47C82AD1}" srcId="{4E7F0CA8-9435-46DA-926C-017439FFB5C0}" destId="{9B6C9B53-C7E2-4D10-A885-774421B42A79}" srcOrd="3" destOrd="0" parTransId="{0956145A-5F8B-43E3-A16C-248F2A79C6BB}" sibTransId="{99927516-63EF-46E1-A2F2-BD6F3F5ECAB4}"/>
    <dgm:cxn modelId="{3810B852-8483-49A1-98CB-34E8BCD9E15F}" type="presOf" srcId="{7D6AB5D7-A097-484F-90BA-5D1851FBFE80}" destId="{CA22E948-25DE-46E6-9E75-87FDBDC55807}" srcOrd="0" destOrd="2" presId="urn:microsoft.com/office/officeart/2005/8/layout/hList1"/>
    <dgm:cxn modelId="{35732375-8E19-4072-8D64-9229C9E79B1E}" srcId="{8291B78C-4A6B-4093-B11F-1B9B791F0864}" destId="{BB3F5E8A-5376-4F71-AB56-24C23DF2B8AA}" srcOrd="1" destOrd="0" parTransId="{DEE6B021-9C52-494B-A5C8-7A3C5D1C720C}" sibTransId="{5C135828-770A-4829-8676-F474DE23C501}"/>
    <dgm:cxn modelId="{8A787157-09EC-4DA9-83DD-A2F3AE31AB52}" srcId="{B89EE3DD-44AD-4449-A61B-6DB35D629DE6}" destId="{494F3715-BF28-42D0-B4FC-A6687F8D2A3C}" srcOrd="5" destOrd="0" parTransId="{427D2918-59F5-470D-96CD-CEE4849F58DA}" sibTransId="{2010647D-1F3B-4178-A9D6-F160886CDE8F}"/>
    <dgm:cxn modelId="{B21ECA7D-EC4D-4167-9115-0B680FF38E75}" srcId="{2D1FD167-864D-4629-B835-63BED8B1C470}" destId="{B89EE3DD-44AD-4449-A61B-6DB35D629DE6}" srcOrd="0" destOrd="0" parTransId="{EF7D0451-20C2-4E1E-8AEB-35DF5BC347D7}" sibTransId="{29F8F07D-FAFE-4D9C-BD3A-6A78AE2D9F44}"/>
    <dgm:cxn modelId="{230DB484-E351-4319-A3FE-F4E33F612691}" srcId="{4E7F0CA8-9435-46DA-926C-017439FFB5C0}" destId="{E856CFA2-2DD9-42AA-AB02-98C76407AA9E}" srcOrd="5" destOrd="0" parTransId="{24EC53D9-D381-42FC-AEE6-6ECA74BFB471}" sibTransId="{E994F872-71C4-43C0-87A6-E769B3BC22E8}"/>
    <dgm:cxn modelId="{AFAE0588-E2B1-45AA-9F28-6810B7BA4940}" srcId="{2D1FD167-864D-4629-B835-63BED8B1C470}" destId="{8291B78C-4A6B-4093-B11F-1B9B791F0864}" srcOrd="1" destOrd="0" parTransId="{EB1E33FA-D44A-44C1-A4EC-614E72CFE4F6}" sibTransId="{2A339629-6061-4249-9D78-26FC2563357B}"/>
    <dgm:cxn modelId="{BBEA8D89-3D70-4572-B87B-A986A34F00D2}" type="presOf" srcId="{494F3715-BF28-42D0-B4FC-A6687F8D2A3C}" destId="{CA22E948-25DE-46E6-9E75-87FDBDC55807}" srcOrd="0" destOrd="5" presId="urn:microsoft.com/office/officeart/2005/8/layout/hList1"/>
    <dgm:cxn modelId="{40CFDE8A-A2EE-4587-9132-9941B7DDB2A3}" type="presOf" srcId="{B85F153D-A0CB-4776-9EC8-DDF3F69E7F3B}" destId="{9D0F1514-A224-406D-866E-42FC22A43E28}" srcOrd="0" destOrd="0" presId="urn:microsoft.com/office/officeart/2005/8/layout/hList1"/>
    <dgm:cxn modelId="{1F7B278B-0517-4278-81DE-40F96D87AB2E}" srcId="{4E7F0CA8-9435-46DA-926C-017439FFB5C0}" destId="{5785A871-165C-4088-99C5-B94A41EA06CB}" srcOrd="0" destOrd="0" parTransId="{A23456B0-2847-4B15-9A13-0F2F9490FE75}" sibTransId="{E626135C-EE45-44C3-8ED9-1770E0D54C2C}"/>
    <dgm:cxn modelId="{9B4FF48D-4F68-4D5C-A3E5-CCC157CA9DD3}" srcId="{B89EE3DD-44AD-4449-A61B-6DB35D629DE6}" destId="{1E4AF6F8-FC06-4F84-9376-D690CBF1E588}" srcOrd="0" destOrd="0" parTransId="{8A66CB55-B53D-4761-AD84-C6A6246FB512}" sibTransId="{EEAB5830-3F1B-401C-B5D8-CD460FAACAF5}"/>
    <dgm:cxn modelId="{37EE2C91-0895-4E91-8BAC-56C9A5C584FF}" type="presOf" srcId="{4E7F0CA8-9435-46DA-926C-017439FFB5C0}" destId="{06C59317-C6BF-415F-A138-87AD3CBB9354}" srcOrd="0" destOrd="0" presId="urn:microsoft.com/office/officeart/2005/8/layout/hList1"/>
    <dgm:cxn modelId="{D4997C99-C421-4B4A-88DA-B5F504786C0E}" type="presOf" srcId="{BD654DF7-173D-407D-96FD-751E669FC792}" destId="{DE78AD3C-E80A-4741-9DA4-2A2DE64233CC}" srcOrd="0" destOrd="2" presId="urn:microsoft.com/office/officeart/2005/8/layout/hList1"/>
    <dgm:cxn modelId="{B21FCD9B-BBED-4A6D-8ED9-BF2AF5078676}" type="presOf" srcId="{E856CFA2-2DD9-42AA-AB02-98C76407AA9E}" destId="{DE78AD3C-E80A-4741-9DA4-2A2DE64233CC}" srcOrd="0" destOrd="5" presId="urn:microsoft.com/office/officeart/2005/8/layout/hList1"/>
    <dgm:cxn modelId="{E9BE849C-525F-4EE4-8358-7FA32C23DAB1}" type="presOf" srcId="{8291B78C-4A6B-4093-B11F-1B9B791F0864}" destId="{1FFACE76-C109-477B-A68D-01B07FC87306}" srcOrd="0" destOrd="0" presId="urn:microsoft.com/office/officeart/2005/8/layout/hList1"/>
    <dgm:cxn modelId="{15DBE09D-C01C-4783-B32B-A7F17DC23635}" type="presOf" srcId="{F7FE0C13-EDB3-4871-81BB-FC57C7D1BB21}" destId="{DE78AD3C-E80A-4741-9DA4-2A2DE64233CC}" srcOrd="0" destOrd="1" presId="urn:microsoft.com/office/officeart/2005/8/layout/hList1"/>
    <dgm:cxn modelId="{06A8CBAF-F442-458C-B310-C861004CA5AA}" type="presOf" srcId="{3AAB5D31-EA18-44BB-8960-03E15CF9C22C}" destId="{CA22E948-25DE-46E6-9E75-87FDBDC55807}" srcOrd="0" destOrd="3" presId="urn:microsoft.com/office/officeart/2005/8/layout/hList1"/>
    <dgm:cxn modelId="{687D26C2-55F6-428D-AFA9-E54129C34F28}" type="presOf" srcId="{9B6C9B53-C7E2-4D10-A885-774421B42A79}" destId="{DE78AD3C-E80A-4741-9DA4-2A2DE64233CC}" srcOrd="0" destOrd="3" presId="urn:microsoft.com/office/officeart/2005/8/layout/hList1"/>
    <dgm:cxn modelId="{02008FD3-9A59-431B-9088-73191F6701CA}" type="presOf" srcId="{B89EE3DD-44AD-4449-A61B-6DB35D629DE6}" destId="{583BE7B6-727D-42B5-8789-57EB5B0AA1B3}" srcOrd="0" destOrd="0" presId="urn:microsoft.com/office/officeart/2005/8/layout/hList1"/>
    <dgm:cxn modelId="{E5022BD6-5FF3-45D2-A94F-C251C767EF8B}" srcId="{2D1FD167-864D-4629-B835-63BED8B1C470}" destId="{4E7F0CA8-9435-46DA-926C-017439FFB5C0}" srcOrd="2" destOrd="0" parTransId="{86ADAFFA-B4E4-4F39-9CF7-0FE24C0B5043}" sibTransId="{5F924EF2-7A9C-423A-80F5-8DE0A84F05C8}"/>
    <dgm:cxn modelId="{09978FD6-4AC8-487B-8ED1-E05DB11CD6E0}" srcId="{B89EE3DD-44AD-4449-A61B-6DB35D629DE6}" destId="{398DA77A-1F3F-4BCD-8001-33E2881999D8}" srcOrd="1" destOrd="0" parTransId="{F8452E5D-C30D-499A-9E8D-FA54DEB5582A}" sibTransId="{ACE23906-A481-4F6E-992D-4230C7460C57}"/>
    <dgm:cxn modelId="{4142C3E0-4B1E-4305-BC5D-DAE8410B8C0E}" type="presOf" srcId="{398DA77A-1F3F-4BCD-8001-33E2881999D8}" destId="{CA22E948-25DE-46E6-9E75-87FDBDC55807}" srcOrd="0" destOrd="1" presId="urn:microsoft.com/office/officeart/2005/8/layout/hList1"/>
    <dgm:cxn modelId="{7EC76AE3-C961-4DC1-920F-E3AC8DFA6141}" type="presOf" srcId="{2D1FD167-864D-4629-B835-63BED8B1C470}" destId="{95E12FF2-C78C-4705-A04E-13E10C820382}" srcOrd="0" destOrd="0" presId="urn:microsoft.com/office/officeart/2005/8/layout/hList1"/>
    <dgm:cxn modelId="{75CBA5E5-10A1-433C-903A-6797993082BE}" srcId="{4E7F0CA8-9435-46DA-926C-017439FFB5C0}" destId="{BD654DF7-173D-407D-96FD-751E669FC792}" srcOrd="2" destOrd="0" parTransId="{B6D2B0C2-6343-46BC-BC74-729940D941C3}" sibTransId="{4AA08152-26DF-4E9D-80AA-B72E6FAF88E5}"/>
    <dgm:cxn modelId="{7B13B5E8-7B9C-4AFB-8753-964F4AA47F1D}" srcId="{4E7F0CA8-9435-46DA-926C-017439FFB5C0}" destId="{F7FE0C13-EDB3-4871-81BB-FC57C7D1BB21}" srcOrd="1" destOrd="0" parTransId="{F724F26F-1B43-41A9-ADA9-B916EF636D44}" sibTransId="{1940DC14-6F6D-4EAD-A0B5-774AA7AC0738}"/>
    <dgm:cxn modelId="{FD661BF2-2CAE-4423-9F1F-885D309C2EFD}" srcId="{B89EE3DD-44AD-4449-A61B-6DB35D629DE6}" destId="{3AAB5D31-EA18-44BB-8960-03E15CF9C22C}" srcOrd="3" destOrd="0" parTransId="{8021D9CB-2068-40F9-8C82-01EFE325EBCB}" sibTransId="{7849FAF8-663E-4B05-B654-4A9F6712FF5F}"/>
    <dgm:cxn modelId="{423C41F2-2E83-4F95-ABB5-885F5F067DB9}" srcId="{8291B78C-4A6B-4093-B11F-1B9B791F0864}" destId="{AF584D23-C9F5-4B77-BE3F-405EFF1601CD}" srcOrd="2" destOrd="0" parTransId="{151E6921-0D5F-488D-B9B3-9576723C472D}" sibTransId="{6F404FE9-D387-4BDF-A2CE-50680AC49A09}"/>
    <dgm:cxn modelId="{E7E297D1-0B5D-4E45-AC85-E8FEA2E00966}" type="presParOf" srcId="{95E12FF2-C78C-4705-A04E-13E10C820382}" destId="{BE286337-646D-4917-AFF2-B096FA4A6AE6}" srcOrd="0" destOrd="0" presId="urn:microsoft.com/office/officeart/2005/8/layout/hList1"/>
    <dgm:cxn modelId="{E9228578-2231-4495-8EAF-B18895B13F6D}" type="presParOf" srcId="{BE286337-646D-4917-AFF2-B096FA4A6AE6}" destId="{583BE7B6-727D-42B5-8789-57EB5B0AA1B3}" srcOrd="0" destOrd="0" presId="urn:microsoft.com/office/officeart/2005/8/layout/hList1"/>
    <dgm:cxn modelId="{997323FA-C4BF-4CFE-B46F-C15E7F8DC1D6}" type="presParOf" srcId="{BE286337-646D-4917-AFF2-B096FA4A6AE6}" destId="{CA22E948-25DE-46E6-9E75-87FDBDC55807}" srcOrd="1" destOrd="0" presId="urn:microsoft.com/office/officeart/2005/8/layout/hList1"/>
    <dgm:cxn modelId="{83154F66-69F7-4F22-BFDD-580EFEB31944}" type="presParOf" srcId="{95E12FF2-C78C-4705-A04E-13E10C820382}" destId="{D8CF9320-834C-480A-BAE7-28D4EC69099F}" srcOrd="1" destOrd="0" presId="urn:microsoft.com/office/officeart/2005/8/layout/hList1"/>
    <dgm:cxn modelId="{4E6C77C8-B104-4181-8F34-C8032F25106A}" type="presParOf" srcId="{95E12FF2-C78C-4705-A04E-13E10C820382}" destId="{8DCCC212-AA35-4517-AE9F-F6175CD08C6D}" srcOrd="2" destOrd="0" presId="urn:microsoft.com/office/officeart/2005/8/layout/hList1"/>
    <dgm:cxn modelId="{AAEB1030-580C-46F6-A9CF-C8E85A98C33F}" type="presParOf" srcId="{8DCCC212-AA35-4517-AE9F-F6175CD08C6D}" destId="{1FFACE76-C109-477B-A68D-01B07FC87306}" srcOrd="0" destOrd="0" presId="urn:microsoft.com/office/officeart/2005/8/layout/hList1"/>
    <dgm:cxn modelId="{96FB9F59-BFEC-4D20-8E9A-4742C39E6CC8}" type="presParOf" srcId="{8DCCC212-AA35-4517-AE9F-F6175CD08C6D}" destId="{9D0F1514-A224-406D-866E-42FC22A43E28}" srcOrd="1" destOrd="0" presId="urn:microsoft.com/office/officeart/2005/8/layout/hList1"/>
    <dgm:cxn modelId="{79C6ABB1-1E0E-4393-81C5-917D95C36E81}" type="presParOf" srcId="{95E12FF2-C78C-4705-A04E-13E10C820382}" destId="{D20A23BF-FCCC-4748-A211-3E35BE591D51}" srcOrd="3" destOrd="0" presId="urn:microsoft.com/office/officeart/2005/8/layout/hList1"/>
    <dgm:cxn modelId="{769DC2F7-61A5-44DA-8EC7-C70F29FFBF4A}" type="presParOf" srcId="{95E12FF2-C78C-4705-A04E-13E10C820382}" destId="{F3902140-983B-479B-9741-73641C9A8AFC}" srcOrd="4" destOrd="0" presId="urn:microsoft.com/office/officeart/2005/8/layout/hList1"/>
    <dgm:cxn modelId="{F09351A9-9310-4419-802F-06FE0E5360EF}" type="presParOf" srcId="{F3902140-983B-479B-9741-73641C9A8AFC}" destId="{06C59317-C6BF-415F-A138-87AD3CBB9354}" srcOrd="0" destOrd="0" presId="urn:microsoft.com/office/officeart/2005/8/layout/hList1"/>
    <dgm:cxn modelId="{2FA2C597-C9B5-48AC-8DFE-5A0C6A39EB55}" type="presParOf" srcId="{F3902140-983B-479B-9741-73641C9A8AFC}" destId="{DE78AD3C-E80A-4741-9DA4-2A2DE64233C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1FD167-864D-4629-B835-63BED8B1C470}" type="doc">
      <dgm:prSet loTypeId="urn:microsoft.com/office/officeart/2005/8/layout/h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B85F153D-A0CB-4776-9EC8-DDF3F69E7F3B}">
      <dgm:prSet phldrT="[Texte]" custT="1"/>
      <dgm:spPr/>
      <dgm:t>
        <a:bodyPr/>
        <a:lstStyle/>
        <a:p>
          <a:r>
            <a:rPr lang="fr-FR" sz="1400" dirty="0"/>
            <a:t>Les informations concernées sont : </a:t>
          </a:r>
        </a:p>
      </dgm:t>
    </dgm:pt>
    <dgm:pt modelId="{2FC537C3-12A4-48D6-8247-23ECF2B9AF38}" type="parTrans" cxnId="{A025E801-4D91-42D9-9E41-06CD6B1A801E}">
      <dgm:prSet/>
      <dgm:spPr/>
      <dgm:t>
        <a:bodyPr/>
        <a:lstStyle/>
        <a:p>
          <a:endParaRPr lang="fr-FR"/>
        </a:p>
      </dgm:t>
    </dgm:pt>
    <dgm:pt modelId="{B07838AE-EABE-4A2C-82E4-54699093FAFC}" type="sibTrans" cxnId="{A025E801-4D91-42D9-9E41-06CD6B1A801E}">
      <dgm:prSet/>
      <dgm:spPr/>
      <dgm:t>
        <a:bodyPr/>
        <a:lstStyle/>
        <a:p>
          <a:endParaRPr lang="fr-FR"/>
        </a:p>
      </dgm:t>
    </dgm:pt>
    <dgm:pt modelId="{3A2318FA-6DC4-414E-854C-98D989CC55D8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Situation familiale</a:t>
          </a:r>
        </a:p>
      </dgm:t>
    </dgm:pt>
    <dgm:pt modelId="{4C50EC93-7C37-4693-A1B9-3BCB3308DCCE}" type="parTrans" cxnId="{BCB927E8-821F-4D7E-94CD-5467D325C267}">
      <dgm:prSet/>
      <dgm:spPr/>
      <dgm:t>
        <a:bodyPr/>
        <a:lstStyle/>
        <a:p>
          <a:endParaRPr lang="fr-FR"/>
        </a:p>
      </dgm:t>
    </dgm:pt>
    <dgm:pt modelId="{E875A114-F1BE-415E-8B91-80F00BA65946}" type="sibTrans" cxnId="{BCB927E8-821F-4D7E-94CD-5467D325C267}">
      <dgm:prSet/>
      <dgm:spPr/>
      <dgm:t>
        <a:bodyPr/>
        <a:lstStyle/>
        <a:p>
          <a:endParaRPr lang="fr-FR"/>
        </a:p>
      </dgm:t>
    </dgm:pt>
    <dgm:pt modelId="{5A055454-0003-4333-882F-63C2F759391B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Régime matrimonial</a:t>
          </a:r>
        </a:p>
      </dgm:t>
    </dgm:pt>
    <dgm:pt modelId="{DF92B4CA-36C5-4B90-B1F0-8CDA0608E404}" type="parTrans" cxnId="{8E4F3C96-2F7F-42CA-8239-AFACB0CAD560}">
      <dgm:prSet/>
      <dgm:spPr/>
      <dgm:t>
        <a:bodyPr/>
        <a:lstStyle/>
        <a:p>
          <a:endParaRPr lang="fr-FR"/>
        </a:p>
      </dgm:t>
    </dgm:pt>
    <dgm:pt modelId="{EFDC88AA-F89F-4817-8501-91DB691148D7}" type="sibTrans" cxnId="{8E4F3C96-2F7F-42CA-8239-AFACB0CAD560}">
      <dgm:prSet/>
      <dgm:spPr/>
      <dgm:t>
        <a:bodyPr/>
        <a:lstStyle/>
        <a:p>
          <a:endParaRPr lang="fr-FR"/>
        </a:p>
      </dgm:t>
    </dgm:pt>
    <dgm:pt modelId="{6A592955-D6AD-4288-8E8D-3C7494930B76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Nationalité</a:t>
          </a:r>
        </a:p>
      </dgm:t>
    </dgm:pt>
    <dgm:pt modelId="{3EECA2DC-876A-432B-941D-10EDC7FEE091}" type="parTrans" cxnId="{5EC245BF-03B7-4DA7-A4F8-A8CB8AC69BA8}">
      <dgm:prSet/>
      <dgm:spPr/>
      <dgm:t>
        <a:bodyPr/>
        <a:lstStyle/>
        <a:p>
          <a:endParaRPr lang="fr-FR"/>
        </a:p>
      </dgm:t>
    </dgm:pt>
    <dgm:pt modelId="{DEE95E05-EC8A-42E8-8668-5FB62E3AEAF0}" type="sibTrans" cxnId="{5EC245BF-03B7-4DA7-A4F8-A8CB8AC69BA8}">
      <dgm:prSet/>
      <dgm:spPr/>
      <dgm:t>
        <a:bodyPr/>
        <a:lstStyle/>
        <a:p>
          <a:endParaRPr lang="fr-FR"/>
        </a:p>
      </dgm:t>
    </dgm:pt>
    <dgm:pt modelId="{46F4CFE8-E172-4A7A-B6CF-97ACF4E6408D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Situation juridique</a:t>
          </a:r>
        </a:p>
      </dgm:t>
    </dgm:pt>
    <dgm:pt modelId="{1ECE65CD-E7EF-42BD-93FF-5D3F7B7DA3B7}" type="parTrans" cxnId="{8962E2F2-F0CF-4D5A-9A86-9CCF69C9FA18}">
      <dgm:prSet/>
      <dgm:spPr/>
      <dgm:t>
        <a:bodyPr/>
        <a:lstStyle/>
        <a:p>
          <a:endParaRPr lang="fr-FR"/>
        </a:p>
      </dgm:t>
    </dgm:pt>
    <dgm:pt modelId="{DD2B3F14-DF71-4F05-8EE4-F5A528BC5827}" type="sibTrans" cxnId="{8962E2F2-F0CF-4D5A-9A86-9CCF69C9FA18}">
      <dgm:prSet/>
      <dgm:spPr/>
      <dgm:t>
        <a:bodyPr/>
        <a:lstStyle/>
        <a:p>
          <a:endParaRPr lang="fr-FR"/>
        </a:p>
      </dgm:t>
    </dgm:pt>
    <dgm:pt modelId="{66DD74C3-3BD9-40B8-805E-41336199D488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Situation dans le logement</a:t>
          </a:r>
        </a:p>
      </dgm:t>
    </dgm:pt>
    <dgm:pt modelId="{95CD0571-C859-4AE1-AA7D-B3021D3ADF0B}" type="parTrans" cxnId="{30F1F40D-48A3-42BA-9534-CA4D08278BD6}">
      <dgm:prSet/>
      <dgm:spPr/>
      <dgm:t>
        <a:bodyPr/>
        <a:lstStyle/>
        <a:p>
          <a:endParaRPr lang="fr-FR"/>
        </a:p>
      </dgm:t>
    </dgm:pt>
    <dgm:pt modelId="{5D733F99-D6CE-4A3E-9BBB-87DFBD6F5056}" type="sibTrans" cxnId="{30F1F40D-48A3-42BA-9534-CA4D08278BD6}">
      <dgm:prSet/>
      <dgm:spPr/>
      <dgm:t>
        <a:bodyPr/>
        <a:lstStyle/>
        <a:p>
          <a:endParaRPr lang="fr-FR"/>
        </a:p>
      </dgm:t>
    </dgm:pt>
    <dgm:pt modelId="{44C369EA-C3AC-4892-B674-412445893438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Ancienneté situation logement</a:t>
          </a:r>
        </a:p>
      </dgm:t>
    </dgm:pt>
    <dgm:pt modelId="{E4C46204-DF60-47D1-9B9A-97324CA84102}" type="parTrans" cxnId="{67F3C98D-9FEC-42CD-8843-B00A56C45DFC}">
      <dgm:prSet/>
      <dgm:spPr/>
      <dgm:t>
        <a:bodyPr/>
        <a:lstStyle/>
        <a:p>
          <a:endParaRPr lang="fr-FR"/>
        </a:p>
      </dgm:t>
    </dgm:pt>
    <dgm:pt modelId="{BC15CB4B-CD24-41DC-9BEE-A5DE4A400530}" type="sibTrans" cxnId="{67F3C98D-9FEC-42CD-8843-B00A56C45DFC}">
      <dgm:prSet/>
      <dgm:spPr/>
      <dgm:t>
        <a:bodyPr/>
        <a:lstStyle/>
        <a:p>
          <a:endParaRPr lang="fr-FR"/>
        </a:p>
      </dgm:t>
    </dgm:pt>
    <dgm:pt modelId="{FA1004A9-A83D-41D3-B97D-B693BCFBB3E7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Résident</a:t>
          </a:r>
        </a:p>
      </dgm:t>
    </dgm:pt>
    <dgm:pt modelId="{65C79248-7708-4F79-A742-435CFC43F9A4}" type="parTrans" cxnId="{D054E5C3-A886-417C-B7DA-828E02DCA454}">
      <dgm:prSet/>
      <dgm:spPr/>
      <dgm:t>
        <a:bodyPr/>
        <a:lstStyle/>
        <a:p>
          <a:endParaRPr lang="fr-FR"/>
        </a:p>
      </dgm:t>
    </dgm:pt>
    <dgm:pt modelId="{B2B7C28C-448B-45D3-8427-CDCFEE949F98}" type="sibTrans" cxnId="{D054E5C3-A886-417C-B7DA-828E02DCA454}">
      <dgm:prSet/>
      <dgm:spPr/>
      <dgm:t>
        <a:bodyPr/>
        <a:lstStyle/>
        <a:p>
          <a:endParaRPr lang="fr-FR"/>
        </a:p>
      </dgm:t>
    </dgm:pt>
    <dgm:pt modelId="{6EA40C0C-CC10-4BD3-A7BB-0F9AD097BDCF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P.C.S</a:t>
          </a:r>
        </a:p>
      </dgm:t>
    </dgm:pt>
    <dgm:pt modelId="{94C22C23-C2D7-40EA-8531-AA3ADF697666}" type="parTrans" cxnId="{E76FC60D-93FC-4CE1-89B0-6874F2D0CC80}">
      <dgm:prSet/>
      <dgm:spPr/>
      <dgm:t>
        <a:bodyPr/>
        <a:lstStyle/>
        <a:p>
          <a:endParaRPr lang="fr-FR"/>
        </a:p>
      </dgm:t>
    </dgm:pt>
    <dgm:pt modelId="{44FED9A6-C815-4CED-BC17-1535729A4A5B}" type="sibTrans" cxnId="{E76FC60D-93FC-4CE1-89B0-6874F2D0CC80}">
      <dgm:prSet/>
      <dgm:spPr/>
      <dgm:t>
        <a:bodyPr/>
        <a:lstStyle/>
        <a:p>
          <a:endParaRPr lang="fr-FR"/>
        </a:p>
      </dgm:t>
    </dgm:pt>
    <dgm:pt modelId="{1ACB2149-9ED0-4CFB-BE5A-6EBF32543AEE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Profession</a:t>
          </a:r>
        </a:p>
      </dgm:t>
    </dgm:pt>
    <dgm:pt modelId="{18589B2B-5CA0-4546-A023-DF71CAB2A7E2}" type="parTrans" cxnId="{B28DB6EC-EB72-4B01-A48E-24629910E5F2}">
      <dgm:prSet/>
      <dgm:spPr/>
      <dgm:t>
        <a:bodyPr/>
        <a:lstStyle/>
        <a:p>
          <a:endParaRPr lang="fr-FR"/>
        </a:p>
      </dgm:t>
    </dgm:pt>
    <dgm:pt modelId="{1261047D-1BA2-4A14-BEC3-3CF2B55EBDEA}" type="sibTrans" cxnId="{B28DB6EC-EB72-4B01-A48E-24629910E5F2}">
      <dgm:prSet/>
      <dgm:spPr/>
      <dgm:t>
        <a:bodyPr/>
        <a:lstStyle/>
        <a:p>
          <a:endParaRPr lang="fr-FR"/>
        </a:p>
      </dgm:t>
    </dgm:pt>
    <dgm:pt modelId="{D7CBA6A3-8252-4256-97FA-30DF0157B047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Ancienneté professionnelle</a:t>
          </a:r>
        </a:p>
      </dgm:t>
    </dgm:pt>
    <dgm:pt modelId="{6B8334B9-4F61-4435-92F3-3DDD03B67C94}" type="parTrans" cxnId="{22C72FA2-A1C6-4359-A201-012B978A175A}">
      <dgm:prSet/>
      <dgm:spPr/>
      <dgm:t>
        <a:bodyPr/>
        <a:lstStyle/>
        <a:p>
          <a:endParaRPr lang="fr-FR"/>
        </a:p>
      </dgm:t>
    </dgm:pt>
    <dgm:pt modelId="{2E0314B5-3E05-406D-950A-85B5A1F75929}" type="sibTrans" cxnId="{22C72FA2-A1C6-4359-A201-012B978A175A}">
      <dgm:prSet/>
      <dgm:spPr/>
      <dgm:t>
        <a:bodyPr/>
        <a:lstStyle/>
        <a:p>
          <a:endParaRPr lang="fr-FR"/>
        </a:p>
      </dgm:t>
    </dgm:pt>
    <dgm:pt modelId="{E03B164F-39C9-4A45-AAFD-D08B29C32E62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Employeur</a:t>
          </a:r>
        </a:p>
      </dgm:t>
    </dgm:pt>
    <dgm:pt modelId="{EE5C9540-1C39-4AFB-8B8D-A43E25CDF680}" type="parTrans" cxnId="{9EA04A3F-73BF-4DF7-86D1-EA4F585872F8}">
      <dgm:prSet/>
      <dgm:spPr/>
      <dgm:t>
        <a:bodyPr/>
        <a:lstStyle/>
        <a:p>
          <a:endParaRPr lang="fr-FR"/>
        </a:p>
      </dgm:t>
    </dgm:pt>
    <dgm:pt modelId="{4EA1B0F0-E8C3-463C-BC4D-81C9F7618592}" type="sibTrans" cxnId="{9EA04A3F-73BF-4DF7-86D1-EA4F585872F8}">
      <dgm:prSet/>
      <dgm:spPr/>
      <dgm:t>
        <a:bodyPr/>
        <a:lstStyle/>
        <a:p>
          <a:endParaRPr lang="fr-FR"/>
        </a:p>
      </dgm:t>
    </dgm:pt>
    <dgm:pt modelId="{4C1E7E3A-F846-4B16-9909-433344E03918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Type de contrat de travail</a:t>
          </a:r>
        </a:p>
      </dgm:t>
    </dgm:pt>
    <dgm:pt modelId="{188774AD-8F47-4C73-8014-4C5F6C29DF33}" type="parTrans" cxnId="{A46DAB61-9641-4D8B-B518-ECCA63EC8349}">
      <dgm:prSet/>
      <dgm:spPr/>
      <dgm:t>
        <a:bodyPr/>
        <a:lstStyle/>
        <a:p>
          <a:endParaRPr lang="fr-FR"/>
        </a:p>
      </dgm:t>
    </dgm:pt>
    <dgm:pt modelId="{9469C8B9-3F14-49B4-A88E-233D753E572F}" type="sibTrans" cxnId="{A46DAB61-9641-4D8B-B518-ECCA63EC8349}">
      <dgm:prSet/>
      <dgm:spPr/>
      <dgm:t>
        <a:bodyPr/>
        <a:lstStyle/>
        <a:p>
          <a:endParaRPr lang="fr-FR"/>
        </a:p>
      </dgm:t>
    </dgm:pt>
    <dgm:pt modelId="{F9FA9163-AD4D-4B31-99A4-B64B1551A497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 dirty="0"/>
            <a:t>Code postal Employeur</a:t>
          </a:r>
        </a:p>
      </dgm:t>
    </dgm:pt>
    <dgm:pt modelId="{08C63953-DDC0-4F3A-9ABC-8844F19F98F6}" type="parTrans" cxnId="{81FEC3AD-AD4F-42E5-9656-92F2764A4290}">
      <dgm:prSet/>
      <dgm:spPr/>
      <dgm:t>
        <a:bodyPr/>
        <a:lstStyle/>
        <a:p>
          <a:endParaRPr lang="fr-FR"/>
        </a:p>
      </dgm:t>
    </dgm:pt>
    <dgm:pt modelId="{F43EC69B-BFE3-49FC-86F8-38B33FA9C0BD}" type="sibTrans" cxnId="{81FEC3AD-AD4F-42E5-9656-92F2764A4290}">
      <dgm:prSet/>
      <dgm:spPr/>
      <dgm:t>
        <a:bodyPr/>
        <a:lstStyle/>
        <a:p>
          <a:endParaRPr lang="fr-FR"/>
        </a:p>
      </dgm:t>
    </dgm:pt>
    <dgm:pt modelId="{1277F232-1627-4B74-88CE-0E9214008CA9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fr-FR" sz="1200"/>
            <a:t>Commune Employeur</a:t>
          </a:r>
        </a:p>
      </dgm:t>
    </dgm:pt>
    <dgm:pt modelId="{D85F6E52-667B-4F51-B0AB-79CBB28505D3}" type="parTrans" cxnId="{B3FDB0B8-F9E8-4B60-BAEE-19913ECBC7E2}">
      <dgm:prSet/>
      <dgm:spPr/>
      <dgm:t>
        <a:bodyPr/>
        <a:lstStyle/>
        <a:p>
          <a:endParaRPr lang="fr-FR"/>
        </a:p>
      </dgm:t>
    </dgm:pt>
    <dgm:pt modelId="{8C8BCEDD-EA0B-4859-9BA6-38A74F2EA292}" type="sibTrans" cxnId="{B3FDB0B8-F9E8-4B60-BAEE-19913ECBC7E2}">
      <dgm:prSet/>
      <dgm:spPr/>
      <dgm:t>
        <a:bodyPr/>
        <a:lstStyle/>
        <a:p>
          <a:endParaRPr lang="fr-FR"/>
        </a:p>
      </dgm:t>
    </dgm:pt>
    <dgm:pt modelId="{10FF449A-D4FA-46F4-A579-5FD71EBE8C1A}">
      <dgm:prSet phldrT="[Texte]" custT="1"/>
      <dgm:spPr/>
      <dgm:t>
        <a:bodyPr/>
        <a:lstStyle/>
        <a:p>
          <a:endParaRPr lang="fr-FR" sz="1400" dirty="0"/>
        </a:p>
      </dgm:t>
    </dgm:pt>
    <dgm:pt modelId="{AE4617DA-EE78-44B4-9A3E-96ACE3A274DA}" type="parTrans" cxnId="{79E8C0C7-A3FB-4430-9278-D11174A3E63C}">
      <dgm:prSet/>
      <dgm:spPr/>
      <dgm:t>
        <a:bodyPr/>
        <a:lstStyle/>
        <a:p>
          <a:endParaRPr lang="fr-FR"/>
        </a:p>
      </dgm:t>
    </dgm:pt>
    <dgm:pt modelId="{A958BEC3-5189-4E7D-84B7-CBA9A41B6E5C}" type="sibTrans" cxnId="{79E8C0C7-A3FB-4430-9278-D11174A3E63C}">
      <dgm:prSet/>
      <dgm:spPr/>
      <dgm:t>
        <a:bodyPr/>
        <a:lstStyle/>
        <a:p>
          <a:endParaRPr lang="fr-FR"/>
        </a:p>
      </dgm:t>
    </dgm:pt>
    <dgm:pt modelId="{95E12FF2-C78C-4705-A04E-13E10C820382}" type="pres">
      <dgm:prSet presAssocID="{2D1FD167-864D-4629-B835-63BED8B1C470}" presName="Name0" presStyleCnt="0">
        <dgm:presLayoutVars>
          <dgm:dir/>
          <dgm:animLvl val="lvl"/>
          <dgm:resizeHandles val="exact"/>
        </dgm:presLayoutVars>
      </dgm:prSet>
      <dgm:spPr/>
    </dgm:pt>
    <dgm:pt modelId="{CB86C2FA-EA45-4E5D-802E-12E583BC1751}" type="pres">
      <dgm:prSet presAssocID="{B85F153D-A0CB-4776-9EC8-DDF3F69E7F3B}" presName="composite" presStyleCnt="0"/>
      <dgm:spPr/>
    </dgm:pt>
    <dgm:pt modelId="{48631CF8-4691-435A-87BE-5E67C56AEDE1}" type="pres">
      <dgm:prSet presAssocID="{B85F153D-A0CB-4776-9EC8-DDF3F69E7F3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B1736D8D-18F0-4073-B8F8-59C5A09E2EE8}" type="pres">
      <dgm:prSet presAssocID="{B85F153D-A0CB-4776-9EC8-DDF3F69E7F3B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A025E801-4D91-42D9-9E41-06CD6B1A801E}" srcId="{2D1FD167-864D-4629-B835-63BED8B1C470}" destId="{B85F153D-A0CB-4776-9EC8-DDF3F69E7F3B}" srcOrd="0" destOrd="0" parTransId="{2FC537C3-12A4-48D6-8247-23ECF2B9AF38}" sibTransId="{B07838AE-EABE-4A2C-82E4-54699093FAFC}"/>
    <dgm:cxn modelId="{D82B3206-55DA-4855-8EDE-25BE6EE379E2}" type="presOf" srcId="{F9FA9163-AD4D-4B31-99A4-B64B1551A497}" destId="{B1736D8D-18F0-4073-B8F8-59C5A09E2EE8}" srcOrd="0" destOrd="12" presId="urn:microsoft.com/office/officeart/2005/8/layout/hList1"/>
    <dgm:cxn modelId="{E76FC60D-93FC-4CE1-89B0-6874F2D0CC80}" srcId="{B85F153D-A0CB-4776-9EC8-DDF3F69E7F3B}" destId="{6EA40C0C-CC10-4BD3-A7BB-0F9AD097BDCF}" srcOrd="7" destOrd="0" parTransId="{94C22C23-C2D7-40EA-8531-AA3ADF697666}" sibTransId="{44FED9A6-C815-4CED-BC17-1535729A4A5B}"/>
    <dgm:cxn modelId="{30F1F40D-48A3-42BA-9534-CA4D08278BD6}" srcId="{B85F153D-A0CB-4776-9EC8-DDF3F69E7F3B}" destId="{66DD74C3-3BD9-40B8-805E-41336199D488}" srcOrd="4" destOrd="0" parTransId="{95CD0571-C859-4AE1-AA7D-B3021D3ADF0B}" sibTransId="{5D733F99-D6CE-4A3E-9BBB-87DFBD6F5056}"/>
    <dgm:cxn modelId="{239E2127-7D59-4554-BC66-B1034374DB8B}" type="presOf" srcId="{4C1E7E3A-F846-4B16-9909-433344E03918}" destId="{B1736D8D-18F0-4073-B8F8-59C5A09E2EE8}" srcOrd="0" destOrd="11" presId="urn:microsoft.com/office/officeart/2005/8/layout/hList1"/>
    <dgm:cxn modelId="{3208ED30-F420-4BD2-A4BC-06A48F1A4DA5}" type="presOf" srcId="{FA1004A9-A83D-41D3-B97D-B693BCFBB3E7}" destId="{B1736D8D-18F0-4073-B8F8-59C5A09E2EE8}" srcOrd="0" destOrd="6" presId="urn:microsoft.com/office/officeart/2005/8/layout/hList1"/>
    <dgm:cxn modelId="{3D8FFF3C-ECC1-4368-960D-10CE0EDBF3C7}" type="presOf" srcId="{6A592955-D6AD-4288-8E8D-3C7494930B76}" destId="{B1736D8D-18F0-4073-B8F8-59C5A09E2EE8}" srcOrd="0" destOrd="2" presId="urn:microsoft.com/office/officeart/2005/8/layout/hList1"/>
    <dgm:cxn modelId="{9EA04A3F-73BF-4DF7-86D1-EA4F585872F8}" srcId="{B85F153D-A0CB-4776-9EC8-DDF3F69E7F3B}" destId="{E03B164F-39C9-4A45-AAFD-D08B29C32E62}" srcOrd="10" destOrd="0" parTransId="{EE5C9540-1C39-4AFB-8B8D-A43E25CDF680}" sibTransId="{4EA1B0F0-E8C3-463C-BC4D-81C9F7618592}"/>
    <dgm:cxn modelId="{A46DAB61-9641-4D8B-B518-ECCA63EC8349}" srcId="{B85F153D-A0CB-4776-9EC8-DDF3F69E7F3B}" destId="{4C1E7E3A-F846-4B16-9909-433344E03918}" srcOrd="11" destOrd="0" parTransId="{188774AD-8F47-4C73-8014-4C5F6C29DF33}" sibTransId="{9469C8B9-3F14-49B4-A88E-233D753E572F}"/>
    <dgm:cxn modelId="{6775704E-04F9-406E-9C8F-D32D3BBACAB2}" type="presOf" srcId="{46F4CFE8-E172-4A7A-B6CF-97ACF4E6408D}" destId="{B1736D8D-18F0-4073-B8F8-59C5A09E2EE8}" srcOrd="0" destOrd="3" presId="urn:microsoft.com/office/officeart/2005/8/layout/hList1"/>
    <dgm:cxn modelId="{64A0B54F-5EFD-487D-A04B-3D750820A41C}" type="presOf" srcId="{66DD74C3-3BD9-40B8-805E-41336199D488}" destId="{B1736D8D-18F0-4073-B8F8-59C5A09E2EE8}" srcOrd="0" destOrd="4" presId="urn:microsoft.com/office/officeart/2005/8/layout/hList1"/>
    <dgm:cxn modelId="{96764C5A-D79D-48B7-9EC4-EDE51DD08481}" type="presOf" srcId="{1ACB2149-9ED0-4CFB-BE5A-6EBF32543AEE}" destId="{B1736D8D-18F0-4073-B8F8-59C5A09E2EE8}" srcOrd="0" destOrd="8" presId="urn:microsoft.com/office/officeart/2005/8/layout/hList1"/>
    <dgm:cxn modelId="{E25FCC81-B4AA-4FD0-A0EC-86759F710B91}" type="presOf" srcId="{B85F153D-A0CB-4776-9EC8-DDF3F69E7F3B}" destId="{48631CF8-4691-435A-87BE-5E67C56AEDE1}" srcOrd="0" destOrd="0" presId="urn:microsoft.com/office/officeart/2005/8/layout/hList1"/>
    <dgm:cxn modelId="{0424B989-E564-47FC-8C03-026582948B60}" type="presOf" srcId="{5A055454-0003-4333-882F-63C2F759391B}" destId="{B1736D8D-18F0-4073-B8F8-59C5A09E2EE8}" srcOrd="0" destOrd="1" presId="urn:microsoft.com/office/officeart/2005/8/layout/hList1"/>
    <dgm:cxn modelId="{8F8A198C-55CA-4979-A8D1-7DB3EC87F346}" type="presOf" srcId="{6EA40C0C-CC10-4BD3-A7BB-0F9AD097BDCF}" destId="{B1736D8D-18F0-4073-B8F8-59C5A09E2EE8}" srcOrd="0" destOrd="7" presId="urn:microsoft.com/office/officeart/2005/8/layout/hList1"/>
    <dgm:cxn modelId="{67F3C98D-9FEC-42CD-8843-B00A56C45DFC}" srcId="{B85F153D-A0CB-4776-9EC8-DDF3F69E7F3B}" destId="{44C369EA-C3AC-4892-B674-412445893438}" srcOrd="5" destOrd="0" parTransId="{E4C46204-DF60-47D1-9B9A-97324CA84102}" sibTransId="{BC15CB4B-CD24-41DC-9BEE-A5DE4A400530}"/>
    <dgm:cxn modelId="{8E4F3C96-2F7F-42CA-8239-AFACB0CAD560}" srcId="{B85F153D-A0CB-4776-9EC8-DDF3F69E7F3B}" destId="{5A055454-0003-4333-882F-63C2F759391B}" srcOrd="1" destOrd="0" parTransId="{DF92B4CA-36C5-4B90-B1F0-8CDA0608E404}" sibTransId="{EFDC88AA-F89F-4817-8501-91DB691148D7}"/>
    <dgm:cxn modelId="{22C72FA2-A1C6-4359-A201-012B978A175A}" srcId="{B85F153D-A0CB-4776-9EC8-DDF3F69E7F3B}" destId="{D7CBA6A3-8252-4256-97FA-30DF0157B047}" srcOrd="9" destOrd="0" parTransId="{6B8334B9-4F61-4435-92F3-3DDD03B67C94}" sibTransId="{2E0314B5-3E05-406D-950A-85B5A1F75929}"/>
    <dgm:cxn modelId="{0B4CE8AC-B8BC-4138-994C-3534F2BE2BA1}" type="presOf" srcId="{3A2318FA-6DC4-414E-854C-98D989CC55D8}" destId="{B1736D8D-18F0-4073-B8F8-59C5A09E2EE8}" srcOrd="0" destOrd="0" presId="urn:microsoft.com/office/officeart/2005/8/layout/hList1"/>
    <dgm:cxn modelId="{81FEC3AD-AD4F-42E5-9656-92F2764A4290}" srcId="{B85F153D-A0CB-4776-9EC8-DDF3F69E7F3B}" destId="{F9FA9163-AD4D-4B31-99A4-B64B1551A497}" srcOrd="12" destOrd="0" parTransId="{08C63953-DDC0-4F3A-9ABC-8844F19F98F6}" sibTransId="{F43EC69B-BFE3-49FC-86F8-38B33FA9C0BD}"/>
    <dgm:cxn modelId="{B3FDB0B8-F9E8-4B60-BAEE-19913ECBC7E2}" srcId="{B85F153D-A0CB-4776-9EC8-DDF3F69E7F3B}" destId="{1277F232-1627-4B74-88CE-0E9214008CA9}" srcOrd="13" destOrd="0" parTransId="{D85F6E52-667B-4F51-B0AB-79CBB28505D3}" sibTransId="{8C8BCEDD-EA0B-4859-9BA6-38A74F2EA292}"/>
    <dgm:cxn modelId="{5EC245BF-03B7-4DA7-A4F8-A8CB8AC69BA8}" srcId="{B85F153D-A0CB-4776-9EC8-DDF3F69E7F3B}" destId="{6A592955-D6AD-4288-8E8D-3C7494930B76}" srcOrd="2" destOrd="0" parTransId="{3EECA2DC-876A-432B-941D-10EDC7FEE091}" sibTransId="{DEE95E05-EC8A-42E8-8668-5FB62E3AEAF0}"/>
    <dgm:cxn modelId="{D054E5C3-A886-417C-B7DA-828E02DCA454}" srcId="{B85F153D-A0CB-4776-9EC8-DDF3F69E7F3B}" destId="{FA1004A9-A83D-41D3-B97D-B693BCFBB3E7}" srcOrd="6" destOrd="0" parTransId="{65C79248-7708-4F79-A742-435CFC43F9A4}" sibTransId="{B2B7C28C-448B-45D3-8427-CDCFEE949F98}"/>
    <dgm:cxn modelId="{79E8C0C7-A3FB-4430-9278-D11174A3E63C}" srcId="{B85F153D-A0CB-4776-9EC8-DDF3F69E7F3B}" destId="{10FF449A-D4FA-46F4-A579-5FD71EBE8C1A}" srcOrd="14" destOrd="0" parTransId="{AE4617DA-EE78-44B4-9A3E-96ACE3A274DA}" sibTransId="{A958BEC3-5189-4E7D-84B7-CBA9A41B6E5C}"/>
    <dgm:cxn modelId="{56D807DB-726A-42B6-AB0E-B11B7D366DBF}" type="presOf" srcId="{E03B164F-39C9-4A45-AAFD-D08B29C32E62}" destId="{B1736D8D-18F0-4073-B8F8-59C5A09E2EE8}" srcOrd="0" destOrd="10" presId="urn:microsoft.com/office/officeart/2005/8/layout/hList1"/>
    <dgm:cxn modelId="{89B319E2-26F6-4021-AB66-332F7B687BAD}" type="presOf" srcId="{44C369EA-C3AC-4892-B674-412445893438}" destId="{B1736D8D-18F0-4073-B8F8-59C5A09E2EE8}" srcOrd="0" destOrd="5" presId="urn:microsoft.com/office/officeart/2005/8/layout/hList1"/>
    <dgm:cxn modelId="{7EC76AE3-C961-4DC1-920F-E3AC8DFA6141}" type="presOf" srcId="{2D1FD167-864D-4629-B835-63BED8B1C470}" destId="{95E12FF2-C78C-4705-A04E-13E10C820382}" srcOrd="0" destOrd="0" presId="urn:microsoft.com/office/officeart/2005/8/layout/hList1"/>
    <dgm:cxn modelId="{BCB927E8-821F-4D7E-94CD-5467D325C267}" srcId="{B85F153D-A0CB-4776-9EC8-DDF3F69E7F3B}" destId="{3A2318FA-6DC4-414E-854C-98D989CC55D8}" srcOrd="0" destOrd="0" parTransId="{4C50EC93-7C37-4693-A1B9-3BCB3308DCCE}" sibTransId="{E875A114-F1BE-415E-8B91-80F00BA65946}"/>
    <dgm:cxn modelId="{B28DB6EC-EB72-4B01-A48E-24629910E5F2}" srcId="{B85F153D-A0CB-4776-9EC8-DDF3F69E7F3B}" destId="{1ACB2149-9ED0-4CFB-BE5A-6EBF32543AEE}" srcOrd="8" destOrd="0" parTransId="{18589B2B-5CA0-4546-A023-DF71CAB2A7E2}" sibTransId="{1261047D-1BA2-4A14-BEC3-3CF2B55EBDEA}"/>
    <dgm:cxn modelId="{313EA2ED-089D-49B0-B995-B54923033637}" type="presOf" srcId="{D7CBA6A3-8252-4256-97FA-30DF0157B047}" destId="{B1736D8D-18F0-4073-B8F8-59C5A09E2EE8}" srcOrd="0" destOrd="9" presId="urn:microsoft.com/office/officeart/2005/8/layout/hList1"/>
    <dgm:cxn modelId="{3DF02EF1-7AF8-4DBD-B619-20661DE2B0ED}" type="presOf" srcId="{10FF449A-D4FA-46F4-A579-5FD71EBE8C1A}" destId="{B1736D8D-18F0-4073-B8F8-59C5A09E2EE8}" srcOrd="0" destOrd="14" presId="urn:microsoft.com/office/officeart/2005/8/layout/hList1"/>
    <dgm:cxn modelId="{8962E2F2-F0CF-4D5A-9A86-9CCF69C9FA18}" srcId="{B85F153D-A0CB-4776-9EC8-DDF3F69E7F3B}" destId="{46F4CFE8-E172-4A7A-B6CF-97ACF4E6408D}" srcOrd="3" destOrd="0" parTransId="{1ECE65CD-E7EF-42BD-93FF-5D3F7B7DA3B7}" sibTransId="{DD2B3F14-DF71-4F05-8EE4-F5A528BC5827}"/>
    <dgm:cxn modelId="{36BFA2FC-75C9-413C-B80C-2ACD79576087}" type="presOf" srcId="{1277F232-1627-4B74-88CE-0E9214008CA9}" destId="{B1736D8D-18F0-4073-B8F8-59C5A09E2EE8}" srcOrd="0" destOrd="13" presId="urn:microsoft.com/office/officeart/2005/8/layout/hList1"/>
    <dgm:cxn modelId="{D1F35C59-31B6-4C72-B9B0-0549373C8F45}" type="presParOf" srcId="{95E12FF2-C78C-4705-A04E-13E10C820382}" destId="{CB86C2FA-EA45-4E5D-802E-12E583BC1751}" srcOrd="0" destOrd="0" presId="urn:microsoft.com/office/officeart/2005/8/layout/hList1"/>
    <dgm:cxn modelId="{0F0C5C83-77B4-452C-B801-48593875F88A}" type="presParOf" srcId="{CB86C2FA-EA45-4E5D-802E-12E583BC1751}" destId="{48631CF8-4691-435A-87BE-5E67C56AEDE1}" srcOrd="0" destOrd="0" presId="urn:microsoft.com/office/officeart/2005/8/layout/hList1"/>
    <dgm:cxn modelId="{C548E65C-170A-4603-99C6-88C8F7561C71}" type="presParOf" srcId="{CB86C2FA-EA45-4E5D-802E-12E583BC1751}" destId="{B1736D8D-18F0-4073-B8F8-59C5A09E2EE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890D1-0223-4A9D-9FB7-2F3F88A1D571}">
      <dsp:nvSpPr>
        <dsp:cNvPr id="0" name=""/>
        <dsp:cNvSpPr/>
      </dsp:nvSpPr>
      <dsp:spPr>
        <a:xfrm>
          <a:off x="-6740318" y="-1030654"/>
          <a:ext cx="8022088" cy="8022088"/>
        </a:xfrm>
        <a:prstGeom prst="blockArc">
          <a:avLst>
            <a:gd name="adj1" fmla="val 18900000"/>
            <a:gd name="adj2" fmla="val 2700000"/>
            <a:gd name="adj3" fmla="val 26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96DFA9-D6DD-4952-B681-49587F80BF4E}">
      <dsp:nvSpPr>
        <dsp:cNvPr id="0" name=""/>
        <dsp:cNvSpPr/>
      </dsp:nvSpPr>
      <dsp:spPr>
        <a:xfrm>
          <a:off x="559812" y="372429"/>
          <a:ext cx="9281264" cy="7453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161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Basculer un projet  avec étude médical refusé en dossier sans assurance sans ré instruire un nouveau projet ce sera dorénavant possible !</a:t>
          </a:r>
        </a:p>
      </dsp:txBody>
      <dsp:txXfrm>
        <a:off x="559812" y="372429"/>
        <a:ext cx="9281264" cy="745335"/>
      </dsp:txXfrm>
    </dsp:sp>
    <dsp:sp modelId="{6AA63EF6-7456-40E2-B4B1-4794465F97FD}">
      <dsp:nvSpPr>
        <dsp:cNvPr id="0" name=""/>
        <dsp:cNvSpPr/>
      </dsp:nvSpPr>
      <dsp:spPr>
        <a:xfrm>
          <a:off x="93977" y="279262"/>
          <a:ext cx="931669" cy="931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14F18B-55AC-41E3-9922-925E07F88498}">
      <dsp:nvSpPr>
        <dsp:cNvPr id="0" name=""/>
        <dsp:cNvSpPr/>
      </dsp:nvSpPr>
      <dsp:spPr>
        <a:xfrm>
          <a:off x="1093898" y="1490075"/>
          <a:ext cx="8747178" cy="7453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161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fr-FR" sz="1500" kern="1200" dirty="0"/>
            <a:t>Basculer un dossier avec accord médical automatique en dossier sans assurance si l’adhérent renonce à l’assurance et sans ré instruire un nouveau projet ce sera  dorénavant possible !</a:t>
          </a:r>
        </a:p>
      </dsp:txBody>
      <dsp:txXfrm>
        <a:off x="1093898" y="1490075"/>
        <a:ext cx="8747178" cy="745335"/>
      </dsp:txXfrm>
    </dsp:sp>
    <dsp:sp modelId="{30BAF3D3-AAD0-42C9-99E3-362F3373B3E7}">
      <dsp:nvSpPr>
        <dsp:cNvPr id="0" name=""/>
        <dsp:cNvSpPr/>
      </dsp:nvSpPr>
      <dsp:spPr>
        <a:xfrm>
          <a:off x="677604" y="1396908"/>
          <a:ext cx="832586" cy="931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8C087C-2750-46DE-934D-EC5CE1CA4576}">
      <dsp:nvSpPr>
        <dsp:cNvPr id="0" name=""/>
        <dsp:cNvSpPr/>
      </dsp:nvSpPr>
      <dsp:spPr>
        <a:xfrm>
          <a:off x="1257819" y="2607722"/>
          <a:ext cx="8583257" cy="7453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161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fr-FR" sz="1500" kern="1200" dirty="0"/>
            <a:t>Si vous ne disposez pas des revenus N-1, ne rien saisir dans le champ (onglet règlementé de VIC) tout en poursuivant votre instruction ce sera  dorénavant possible ! Ce champ n’est plus en saisie obligatoire.</a:t>
          </a:r>
        </a:p>
      </dsp:txBody>
      <dsp:txXfrm>
        <a:off x="1257819" y="2607722"/>
        <a:ext cx="8583257" cy="745335"/>
      </dsp:txXfrm>
    </dsp:sp>
    <dsp:sp modelId="{F121AB18-F9C6-4D72-963D-9BAF68683C95}">
      <dsp:nvSpPr>
        <dsp:cNvPr id="0" name=""/>
        <dsp:cNvSpPr/>
      </dsp:nvSpPr>
      <dsp:spPr>
        <a:xfrm>
          <a:off x="791984" y="2514555"/>
          <a:ext cx="931669" cy="931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8A60C44-DC25-41FD-8FB7-90C0A680AD6D}">
      <dsp:nvSpPr>
        <dsp:cNvPr id="0" name=""/>
        <dsp:cNvSpPr/>
      </dsp:nvSpPr>
      <dsp:spPr>
        <a:xfrm>
          <a:off x="1093898" y="3725368"/>
          <a:ext cx="8747178" cy="74533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161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fr-FR" sz="1500" kern="1200" dirty="0"/>
            <a:t>Actualisation du paramétrage lié au coût de la caution CNP. </a:t>
          </a:r>
        </a:p>
      </dsp:txBody>
      <dsp:txXfrm>
        <a:off x="1093898" y="3725368"/>
        <a:ext cx="8747178" cy="745335"/>
      </dsp:txXfrm>
    </dsp:sp>
    <dsp:sp modelId="{60A1B71A-30FB-489E-A815-118FAB36F75C}">
      <dsp:nvSpPr>
        <dsp:cNvPr id="0" name=""/>
        <dsp:cNvSpPr/>
      </dsp:nvSpPr>
      <dsp:spPr>
        <a:xfrm>
          <a:off x="628063" y="3632201"/>
          <a:ext cx="931669" cy="931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6ECD999-A806-4D38-B5F1-3AA96148389B}">
      <dsp:nvSpPr>
        <dsp:cNvPr id="0" name=""/>
        <dsp:cNvSpPr/>
      </dsp:nvSpPr>
      <dsp:spPr>
        <a:xfrm>
          <a:off x="559812" y="4843014"/>
          <a:ext cx="9281264" cy="74533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1610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fr-FR" sz="1500" kern="1200" dirty="0"/>
            <a:t>Actualisation du paramétrage de la caution CRELOG qui sera officiellement mis en vigueur le 1</a:t>
          </a:r>
          <a:r>
            <a:rPr lang="fr-FR" sz="1500" kern="1200" baseline="30000" dirty="0"/>
            <a:t>er</a:t>
          </a:r>
          <a:r>
            <a:rPr lang="fr-FR" sz="1500" kern="1200" dirty="0"/>
            <a:t> juin 2022. Les valeurs seront dès le 26 avril disponibles et actualisées dans VIC. </a:t>
          </a:r>
        </a:p>
      </dsp:txBody>
      <dsp:txXfrm>
        <a:off x="559812" y="4843014"/>
        <a:ext cx="9281264" cy="745335"/>
      </dsp:txXfrm>
    </dsp:sp>
    <dsp:sp modelId="{678F020D-23AA-4859-AF5E-85F4202C1F04}">
      <dsp:nvSpPr>
        <dsp:cNvPr id="0" name=""/>
        <dsp:cNvSpPr/>
      </dsp:nvSpPr>
      <dsp:spPr>
        <a:xfrm>
          <a:off x="93977" y="4749847"/>
          <a:ext cx="931669" cy="9316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3BE7B6-727D-42B5-8789-57EB5B0AA1B3}">
      <dsp:nvSpPr>
        <dsp:cNvPr id="0" name=""/>
        <dsp:cNvSpPr/>
      </dsp:nvSpPr>
      <dsp:spPr>
        <a:xfrm>
          <a:off x="2540" y="406692"/>
          <a:ext cx="2476500" cy="8371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1300" b="1" kern="1200" dirty="0"/>
            <a:t>Création des </a:t>
          </a:r>
          <a:r>
            <a:rPr lang="fr-FR" sz="1300" b="1" kern="1200" dirty="0">
              <a:solidFill>
                <a:srgbClr val="002060"/>
              </a:solidFill>
            </a:rPr>
            <a:t>différents frais </a:t>
          </a:r>
          <a:r>
            <a:rPr lang="fr-FR" sz="1300" b="1" kern="1200" dirty="0"/>
            <a:t>de gestion liés à la nouvelle tarification Crédit Logement</a:t>
          </a:r>
        </a:p>
      </dsp:txBody>
      <dsp:txXfrm>
        <a:off x="2540" y="406692"/>
        <a:ext cx="2476500" cy="837151"/>
      </dsp:txXfrm>
    </dsp:sp>
    <dsp:sp modelId="{CA22E948-25DE-46E6-9E75-87FDBDC55807}">
      <dsp:nvSpPr>
        <dsp:cNvPr id="0" name=""/>
        <dsp:cNvSpPr/>
      </dsp:nvSpPr>
      <dsp:spPr>
        <a:xfrm>
          <a:off x="2540" y="1243844"/>
          <a:ext cx="2476500" cy="196267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ACC29 - Crédit Logement </a:t>
          </a:r>
          <a:r>
            <a:rPr lang="fr-FR" sz="1300" kern="1200" dirty="0" err="1"/>
            <a:t>Classic</a:t>
          </a:r>
          <a:r>
            <a:rPr lang="fr-FR" sz="1300" kern="1200" dirty="0"/>
            <a:t> - Frais de gestion - Barème 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ACC30 - Crédit Logement </a:t>
          </a:r>
          <a:r>
            <a:rPr lang="fr-FR" sz="1300" kern="1200" dirty="0" err="1"/>
            <a:t>Classic</a:t>
          </a:r>
          <a:r>
            <a:rPr lang="fr-FR" sz="1300" kern="1200" dirty="0"/>
            <a:t> - Frais de gestion - Barème B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ACC31 - Crédit Logement Initio - Frais de gestion - Barème A</a:t>
          </a:r>
        </a:p>
      </dsp:txBody>
      <dsp:txXfrm>
        <a:off x="2540" y="1243844"/>
        <a:ext cx="2476500" cy="1962675"/>
      </dsp:txXfrm>
    </dsp:sp>
    <dsp:sp modelId="{1FFACE76-C109-477B-A68D-01B07FC87306}">
      <dsp:nvSpPr>
        <dsp:cNvPr id="0" name=""/>
        <dsp:cNvSpPr/>
      </dsp:nvSpPr>
      <dsp:spPr>
        <a:xfrm>
          <a:off x="2825750" y="406692"/>
          <a:ext cx="2476500" cy="837151"/>
        </a:xfrm>
        <a:prstGeom prst="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1300" kern="1200" dirty="0"/>
            <a:t>Création de </a:t>
          </a:r>
          <a:r>
            <a:rPr lang="fr-FR" sz="1300" b="1" u="sng" kern="1200" dirty="0"/>
            <a:t>deux nouvelles garanties Crédit Logement</a:t>
          </a:r>
          <a:r>
            <a:rPr lang="fr-FR" sz="1300" kern="1200" dirty="0"/>
            <a:t> :</a:t>
          </a:r>
        </a:p>
      </dsp:txBody>
      <dsp:txXfrm>
        <a:off x="2825750" y="406692"/>
        <a:ext cx="2476500" cy="837151"/>
      </dsp:txXfrm>
    </dsp:sp>
    <dsp:sp modelId="{9D0F1514-A224-406D-866E-42FC22A43E28}">
      <dsp:nvSpPr>
        <dsp:cNvPr id="0" name=""/>
        <dsp:cNvSpPr/>
      </dsp:nvSpPr>
      <dsp:spPr>
        <a:xfrm>
          <a:off x="2825750" y="1243844"/>
          <a:ext cx="2476500" cy="1962675"/>
        </a:xfrm>
        <a:prstGeom prst="rect">
          <a:avLst/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SCM15 - Crédit Logement </a:t>
          </a:r>
          <a:r>
            <a:rPr lang="fr-FR" sz="1300" kern="1200" dirty="0" err="1"/>
            <a:t>classic</a:t>
          </a:r>
          <a:br>
            <a:rPr lang="fr-FR" sz="1300" kern="1200" dirty="0"/>
          </a:b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SCM16 - Crédit Logement initio</a:t>
          </a:r>
        </a:p>
      </dsp:txBody>
      <dsp:txXfrm>
        <a:off x="2825750" y="1243844"/>
        <a:ext cx="2476500" cy="1962675"/>
      </dsp:txXfrm>
    </dsp:sp>
    <dsp:sp modelId="{06C59317-C6BF-415F-A138-87AD3CBB9354}">
      <dsp:nvSpPr>
        <dsp:cNvPr id="0" name=""/>
        <dsp:cNvSpPr/>
      </dsp:nvSpPr>
      <dsp:spPr>
        <a:xfrm>
          <a:off x="5648960" y="406692"/>
          <a:ext cx="2476500" cy="837151"/>
        </a:xfrm>
        <a:prstGeom prst="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alibri" panose="020F0502020204030204" pitchFamily="34" charset="0"/>
            <a:buNone/>
          </a:pPr>
          <a:r>
            <a:rPr lang="fr-FR" sz="1300" b="1" u="sng" kern="1200" dirty="0"/>
            <a:t>Renommage des garanties Crédit Logement existantes</a:t>
          </a:r>
          <a:r>
            <a:rPr lang="fr-FR" sz="1300" kern="1200" dirty="0"/>
            <a:t> pour gérer les dossiers qui seraient créés avant le 01/06/2022.</a:t>
          </a:r>
        </a:p>
      </dsp:txBody>
      <dsp:txXfrm>
        <a:off x="5648960" y="406692"/>
        <a:ext cx="2476500" cy="837151"/>
      </dsp:txXfrm>
    </dsp:sp>
    <dsp:sp modelId="{DE78AD3C-E80A-4741-9DA4-2A2DE64233CC}">
      <dsp:nvSpPr>
        <dsp:cNvPr id="0" name=""/>
        <dsp:cNvSpPr/>
      </dsp:nvSpPr>
      <dsp:spPr>
        <a:xfrm>
          <a:off x="5648960" y="1243844"/>
          <a:ext cx="2476500" cy="1962675"/>
        </a:xfrm>
        <a:prstGeom prst="rect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SCM02 - Crédit Logement barème </a:t>
          </a:r>
          <a:r>
            <a:rPr lang="fr-FR" sz="1300" kern="1200" dirty="0" err="1"/>
            <a:t>Classic</a:t>
          </a:r>
          <a:r>
            <a:rPr lang="fr-FR" sz="1300" kern="1200" dirty="0"/>
            <a:t> - avant Juin 2022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SCM03 - Crédit Logement EL - avant Juin 2022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None/>
          </a:pPr>
          <a:r>
            <a:rPr lang="fr-FR" sz="1300" kern="1200" dirty="0"/>
            <a:t>SCM20 - Crédit Logement barème initio - avant Juin 2022</a:t>
          </a:r>
        </a:p>
      </dsp:txBody>
      <dsp:txXfrm>
        <a:off x="5648960" y="1243844"/>
        <a:ext cx="2476500" cy="1962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31CF8-4691-435A-87BE-5E67C56AEDE1}">
      <dsp:nvSpPr>
        <dsp:cNvPr id="0" name=""/>
        <dsp:cNvSpPr/>
      </dsp:nvSpPr>
      <dsp:spPr>
        <a:xfrm>
          <a:off x="0" y="25955"/>
          <a:ext cx="8128000" cy="43200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Les informations concernées sont : </a:t>
          </a:r>
        </a:p>
      </dsp:txBody>
      <dsp:txXfrm>
        <a:off x="0" y="25955"/>
        <a:ext cx="8128000" cy="432000"/>
      </dsp:txXfrm>
    </dsp:sp>
    <dsp:sp modelId="{B1736D8D-18F0-4073-B8F8-59C5A09E2EE8}">
      <dsp:nvSpPr>
        <dsp:cNvPr id="0" name=""/>
        <dsp:cNvSpPr/>
      </dsp:nvSpPr>
      <dsp:spPr>
        <a:xfrm>
          <a:off x="0" y="457955"/>
          <a:ext cx="8128000" cy="31293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Situation familiale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Régime matrimonial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Nationalité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Situation juridique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Situation dans le logement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Ancienneté situation logement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Résident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P.C.S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Profession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Ancienneté professionnelle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Employeur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Type de contrat de travail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 dirty="0"/>
            <a:t>Code postal Employeur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fr-FR" sz="1200" kern="1200"/>
            <a:t>Commune Employeur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400" kern="1200" dirty="0"/>
        </a:p>
      </dsp:txBody>
      <dsp:txXfrm>
        <a:off x="0" y="457955"/>
        <a:ext cx="8128000" cy="3129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FAEA88-B7EE-4E98-A755-3D3CCB460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82449E-DB45-4130-A9FC-4A71C1D58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63D545-6CFF-46DC-BDD7-8DCF9682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04FDDA-6CE6-4A03-BF8E-36A2762B9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A8D47F-3BE1-4DE2-9037-7B85C117F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39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5801F-2F65-4C58-B948-D93C9BADE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B567A0-D84B-48A2-B35B-83C13795A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3DCE83-BF50-4B09-90AF-CDAE2B105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556D4A-08A2-4CEA-90FD-45697DECB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69E1BA-672E-4E17-9A60-B9ED2D7DC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50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27D84F-F249-4B59-BDF8-CAA6774E0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117451-0C8F-4BD0-9ED0-42D5450FF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F48E84-5B14-4281-ACF8-E4634FA2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D9DB13-9C2A-460E-B480-6CB4D10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7C5DAE-529A-45BC-854B-032E8014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544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6E46B4-E52E-48BF-BB77-00DAA7D87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8F73F9-91DA-4FD9-88C4-DB81BAD73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EA67A5-EC4F-48B6-851C-281EBBA9C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3128A9-5B35-4B40-8A16-9193E307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B2FCAD-573D-4589-9DB7-7A01A08E8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7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EF861C-4FD9-4E3F-A20E-F28DF38F6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40E2B1-8E4B-4E4B-A703-2E6D04C2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15BE84-0A33-4B1D-A009-F5AF47022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247394-0AA6-4EAB-AA3B-AE697BF2B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46AB45-D7A5-4D00-9F1B-BBDB1FA7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059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492F4F-781A-4C05-95BF-8EED84F52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48FEC5-DD02-4801-A7D0-A8723A64C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3153D5-473A-474A-8BD3-040C5FAE0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BC74A1-C250-4BCB-9710-97307A571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A7ED20-F645-4B12-A36F-75C4D2481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B459DF-8756-44B3-9B63-CB2A55979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47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FD841-D87E-4509-BA48-BF333FADD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A20303-9CF1-4E8E-AB65-88300C8E1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6EA609-EF99-473A-8858-7B5C5A95D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8244A1-07A9-44EC-81EF-47E8DA43C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4D36E20-E2A4-4391-BFB7-6AF753021F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B389F78-F51F-4D4A-8A82-13EFA9221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E81109-18B0-4B2C-AFAA-34CE1B17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7E1EE4-3532-4628-BEB4-6154F0AF0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38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E3A4DB-5EDB-4EB5-89EB-6F43D183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CA6A7AE-38AC-4BD4-BF91-E5CD86BB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FD4F49-468E-43AF-95C8-E33E0C4F1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2B1000-E85B-461F-BEE6-DBBF68D1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83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E8282C-1EFB-4E13-AC38-23625DB2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FA15DB-E43C-43F7-92FE-CA788AF9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FFE2F6-BCA0-465E-8C1A-2DC84CBA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07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9501E-3192-4424-878A-1AAD92472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0037D6-E412-48DD-AE51-B0665E5C8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8AC238-3AA3-4768-BAD8-A03A5FA2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4942B6-330F-4034-A936-F2403468B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8D5FAA-4010-4F1A-853B-FF1D3DEC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1C84BA-8D6F-4088-904E-AAE9D21A9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55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E9E42-A12C-4014-B0EA-14D6E494B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FE7F325-26F0-42CD-9493-E5678078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72D6A6C-D909-4011-8A3A-0123906AE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AE39C8-386F-4605-8E44-5B24479F0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B021F3-78E3-4CB2-862C-4CACF0CEB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7688E9-9296-45ED-90D8-CFB54E70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636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F70BD9D-9857-43BC-99D7-DE1FE51C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FDC847-AF37-4820-BA7E-77CD78464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F61934-589A-4C9E-A48F-A74B7F0D6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8E8DE-A200-47A9-B40F-9A572C1AAD0B}" type="datetimeFigureOut">
              <a:rPr lang="fr-FR" smtClean="0"/>
              <a:t>25/04/2022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AC21A6-FB63-4867-A1F0-671368D26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553730-F9AC-43D0-B2D4-F29FF76B9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D6464-B0E0-4236-BAAB-1FA07FED1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87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pixabay.com/fr/positive-confirmer-v%C3%A9rifi%C3%A9-v%C3%A9rifier-156538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>
            <a:solidFill>
              <a:srgbClr val="12B1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7C060C30-3809-450F-BB49-4490C806C226}"/>
              </a:ext>
            </a:extLst>
          </p:cNvPr>
          <p:cNvSpPr txBox="1"/>
          <p:nvPr/>
        </p:nvSpPr>
        <p:spPr>
          <a:xfrm>
            <a:off x="613715" y="3041206"/>
            <a:ext cx="26532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Prochaines évolutions VIC</a:t>
            </a:r>
          </a:p>
        </p:txBody>
      </p:sp>
      <p:sp>
        <p:nvSpPr>
          <p:cNvPr id="2" name="Phylactère : pensées 1">
            <a:extLst>
              <a:ext uri="{FF2B5EF4-FFF2-40B4-BE49-F238E27FC236}">
                <a16:creationId xmlns:a16="http://schemas.microsoft.com/office/drawing/2014/main" id="{EA2A02E1-C070-4C94-BBD2-83BB9F92208C}"/>
              </a:ext>
            </a:extLst>
          </p:cNvPr>
          <p:cNvSpPr/>
          <p:nvPr/>
        </p:nvSpPr>
        <p:spPr>
          <a:xfrm>
            <a:off x="6800294" y="1056443"/>
            <a:ext cx="2636667" cy="243257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En production lundi 25 avril au soir</a:t>
            </a:r>
          </a:p>
        </p:txBody>
      </p:sp>
    </p:spTree>
    <p:extLst>
      <p:ext uri="{BB962C8B-B14F-4D97-AF65-F5344CB8AC3E}">
        <p14:creationId xmlns:p14="http://schemas.microsoft.com/office/powerpoint/2010/main" val="423785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7E9DCC4B-4BBB-49C7-9C8E-0D4206740F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2393768"/>
              </p:ext>
            </p:extLst>
          </p:nvPr>
        </p:nvGraphicFramePr>
        <p:xfrm>
          <a:off x="2058632" y="897220"/>
          <a:ext cx="9926221" cy="5960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66C908AC-B834-42F3-8ECE-0DE0996E825B}"/>
              </a:ext>
            </a:extLst>
          </p:cNvPr>
          <p:cNvSpPr/>
          <p:nvPr/>
        </p:nvSpPr>
        <p:spPr>
          <a:xfrm>
            <a:off x="2148396" y="1198486"/>
            <a:ext cx="914400" cy="8877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600" dirty="0">
              <a:solidFill>
                <a:srgbClr val="002060"/>
              </a:solidFill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9FB511A1-E0B1-49AB-B5D8-C92272206326}"/>
              </a:ext>
            </a:extLst>
          </p:cNvPr>
          <p:cNvSpPr/>
          <p:nvPr/>
        </p:nvSpPr>
        <p:spPr>
          <a:xfrm>
            <a:off x="2679577" y="2311396"/>
            <a:ext cx="914400" cy="8877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13F7C32-EA55-411E-ACF1-F21084612D2C}"/>
              </a:ext>
            </a:extLst>
          </p:cNvPr>
          <p:cNvSpPr/>
          <p:nvPr/>
        </p:nvSpPr>
        <p:spPr>
          <a:xfrm>
            <a:off x="2870446" y="3429000"/>
            <a:ext cx="914400" cy="8877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1137E8E-644C-4C3F-80CB-59ADD4C2A028}"/>
              </a:ext>
            </a:extLst>
          </p:cNvPr>
          <p:cNvSpPr/>
          <p:nvPr/>
        </p:nvSpPr>
        <p:spPr>
          <a:xfrm>
            <a:off x="2676618" y="4546604"/>
            <a:ext cx="914400" cy="8877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8FA7DBB-E956-431E-9124-722061F1896D}"/>
              </a:ext>
            </a:extLst>
          </p:cNvPr>
          <p:cNvSpPr/>
          <p:nvPr/>
        </p:nvSpPr>
        <p:spPr>
          <a:xfrm>
            <a:off x="2157274" y="5661899"/>
            <a:ext cx="914400" cy="88776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BAFE10E-C037-4C9A-ADD4-BAE966B65290}"/>
              </a:ext>
            </a:extLst>
          </p:cNvPr>
          <p:cNvSpPr txBox="1"/>
          <p:nvPr/>
        </p:nvSpPr>
        <p:spPr>
          <a:xfrm>
            <a:off x="0" y="37895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Nouvelles évolutions dans le  Process instruction GRC/VIC/J’@</a:t>
            </a:r>
            <a:r>
              <a:rPr lang="fr-FR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ssure</a:t>
            </a:r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: Apports</a:t>
            </a:r>
            <a:endParaRPr lang="fr-FR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F5A06DF-D947-4206-9690-E746CC1573A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21" y="3339241"/>
            <a:ext cx="1271204" cy="2942944"/>
          </a:xfrm>
          <a:prstGeom prst="rect">
            <a:avLst/>
          </a:prstGeom>
        </p:spPr>
      </p:pic>
      <p:sp>
        <p:nvSpPr>
          <p:cNvPr id="14" name="Phylactère : pensées 13">
            <a:extLst>
              <a:ext uri="{FF2B5EF4-FFF2-40B4-BE49-F238E27FC236}">
                <a16:creationId xmlns:a16="http://schemas.microsoft.com/office/drawing/2014/main" id="{1DD4D5F5-6B8E-4591-A987-8D7A5968CBEB}"/>
              </a:ext>
            </a:extLst>
          </p:cNvPr>
          <p:cNvSpPr/>
          <p:nvPr/>
        </p:nvSpPr>
        <p:spPr>
          <a:xfrm>
            <a:off x="207147" y="1899821"/>
            <a:ext cx="1950127" cy="1131086"/>
          </a:xfrm>
          <a:prstGeom prst="cloudCallout">
            <a:avLst>
              <a:gd name="adj1" fmla="val -9915"/>
              <a:gd name="adj2" fmla="val 954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Evolutions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554CD0A-E5D9-4A08-931C-DDF4B25E381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058632" y="1025944"/>
            <a:ext cx="1131086" cy="113108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866EAA9-CE2F-4D0C-852A-A98F856898E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568275" y="4409154"/>
            <a:ext cx="1131086" cy="113108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04E56418-05DF-42A0-9980-A4601FAB0A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506131" y="2141039"/>
            <a:ext cx="1131086" cy="11310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823E4B1-7662-4B6C-B208-C9BA9FB887E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762103" y="3293859"/>
            <a:ext cx="1131086" cy="1131086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9141000-6BC5-4414-AAA0-EF90EADF56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056904" y="5509069"/>
            <a:ext cx="1131086" cy="113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25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60DF1-0B7C-4BE3-8C7D-BBF40123D4D8}"/>
              </a:ext>
            </a:extLst>
          </p:cNvPr>
          <p:cNvSpPr/>
          <p:nvPr/>
        </p:nvSpPr>
        <p:spPr>
          <a:xfrm>
            <a:off x="1423756" y="743023"/>
            <a:ext cx="9344488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En prévision de </a:t>
            </a: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</a:rPr>
              <a:t>l’évolution de  la tarification Crédit Logement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initialement prévue au 1</a:t>
            </a:r>
            <a:r>
              <a:rPr lang="fr-FR" sz="1200" baseline="30000" dirty="0">
                <a:latin typeface="Calibri" panose="020F0502020204030204" pitchFamily="34" charset="0"/>
                <a:ea typeface="Calibri" panose="020F0502020204030204" pitchFamily="34" charset="0"/>
              </a:rPr>
              <a:t>er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 juin 2022, cette nouvelle tarification prendra désormais en compte l’usage du bien et de la nature d’opération. De même que le barème pour les prêts Epargne Logement est abandonné. </a:t>
            </a:r>
          </a:p>
          <a:p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</a:rPr>
              <a:t>L</a:t>
            </a:r>
            <a:r>
              <a:rPr lang="fr-FR" sz="1200" b="1" dirty="0"/>
              <a:t>e paramétrage qui sera mis en place dans VIC est le suivant  :</a:t>
            </a:r>
          </a:p>
          <a:p>
            <a:pPr>
              <a:spcAft>
                <a:spcPts val="0"/>
              </a:spcAft>
            </a:pPr>
            <a:endParaRPr lang="fr-FR" sz="1200" dirty="0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BC670E5-4604-476C-9C8A-8B3D7CC26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9058237"/>
              </p:ext>
            </p:extLst>
          </p:nvPr>
        </p:nvGraphicFramePr>
        <p:xfrm>
          <a:off x="1952101" y="1158521"/>
          <a:ext cx="8128000" cy="361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3594E55-5D79-412C-9415-D139B5DD9BAA}"/>
              </a:ext>
            </a:extLst>
          </p:cNvPr>
          <p:cNvSpPr/>
          <p:nvPr/>
        </p:nvSpPr>
        <p:spPr>
          <a:xfrm>
            <a:off x="201227" y="181538"/>
            <a:ext cx="11789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Evolution de la tarification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Crédit Logement 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Le paramétrage  mis en place dans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VIC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 </a:t>
            </a:r>
            <a:endParaRPr lang="fr-FR" sz="2400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BF346D-FE27-4671-83AD-595AFC626AB2}"/>
              </a:ext>
            </a:extLst>
          </p:cNvPr>
          <p:cNvSpPr/>
          <p:nvPr/>
        </p:nvSpPr>
        <p:spPr>
          <a:xfrm>
            <a:off x="3435658" y="5385174"/>
            <a:ext cx="4136994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pic>
        <p:nvPicPr>
          <p:cNvPr id="8" name="Image 5" descr="image001">
            <a:extLst>
              <a:ext uri="{FF2B5EF4-FFF2-40B4-BE49-F238E27FC236}">
                <a16:creationId xmlns:a16="http://schemas.microsoft.com/office/drawing/2014/main" id="{D94F5296-D4BC-472B-A3F4-BEE4340DF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55433" y="4524475"/>
            <a:ext cx="8224667" cy="20805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hylactère : pensées 8">
            <a:extLst>
              <a:ext uri="{FF2B5EF4-FFF2-40B4-BE49-F238E27FC236}">
                <a16:creationId xmlns:a16="http://schemas.microsoft.com/office/drawing/2014/main" id="{668BF149-F10B-4490-A349-B4C741112C45}"/>
              </a:ext>
            </a:extLst>
          </p:cNvPr>
          <p:cNvSpPr/>
          <p:nvPr/>
        </p:nvSpPr>
        <p:spPr>
          <a:xfrm>
            <a:off x="9985530" y="4117888"/>
            <a:ext cx="2005243" cy="1307689"/>
          </a:xfrm>
          <a:prstGeom prst="cloudCallout">
            <a:avLst>
              <a:gd name="adj1" fmla="val -9915"/>
              <a:gd name="adj2" fmla="val 9546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Nouvelles valeurs disponibles dans VIC</a:t>
            </a:r>
          </a:p>
        </p:txBody>
      </p:sp>
    </p:spTree>
    <p:extLst>
      <p:ext uri="{BB962C8B-B14F-4D97-AF65-F5344CB8AC3E}">
        <p14:creationId xmlns:p14="http://schemas.microsoft.com/office/powerpoint/2010/main" val="196743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60DF1-0B7C-4BE3-8C7D-BBF40123D4D8}"/>
              </a:ext>
            </a:extLst>
          </p:cNvPr>
          <p:cNvSpPr/>
          <p:nvPr/>
        </p:nvSpPr>
        <p:spPr>
          <a:xfrm>
            <a:off x="1423756" y="1158522"/>
            <a:ext cx="934448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2"/>
            <a:r>
              <a:rPr lang="fr-FR" sz="1400" b="1" u="sng" dirty="0">
                <a:solidFill>
                  <a:srgbClr val="FF0000"/>
                </a:solidFill>
              </a:rPr>
              <a:t>Onglet « Etat civil » </a:t>
            </a:r>
            <a:r>
              <a:rPr lang="fr-FR" sz="1400" dirty="0"/>
              <a:t>:  Afin d’éviter des incohérences et des blocages j’@</a:t>
            </a:r>
            <a:r>
              <a:rPr lang="fr-FR" sz="1400" dirty="0" err="1"/>
              <a:t>ssure</a:t>
            </a:r>
            <a:r>
              <a:rPr lang="fr-FR" sz="1400" dirty="0"/>
              <a:t> qui nécessitent un correctif via script. Certains champs ne seront plus modifiables dès la phase « Etude de financement».</a:t>
            </a:r>
          </a:p>
          <a:p>
            <a:pPr lvl="2"/>
            <a:r>
              <a:rPr lang="fr-FR" sz="1400" dirty="0"/>
              <a:t> </a:t>
            </a:r>
            <a:r>
              <a:rPr lang="fr-FR" sz="1400" dirty="0">
                <a:solidFill>
                  <a:srgbClr val="FF0000"/>
                </a:solidFill>
              </a:rPr>
              <a:t>Ces données seront toutefois modifiables depuis le bouton « revalidation » de la GRC et actualisées dans VIC.</a:t>
            </a:r>
          </a:p>
          <a:p>
            <a:pPr>
              <a:spcAft>
                <a:spcPts val="0"/>
              </a:spcAft>
            </a:pPr>
            <a:endParaRPr lang="fr-FR" sz="1200" dirty="0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BC670E5-4604-476C-9C8A-8B3D7CC26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560769"/>
              </p:ext>
            </p:extLst>
          </p:nvPr>
        </p:nvGraphicFramePr>
        <p:xfrm>
          <a:off x="1952101" y="2339692"/>
          <a:ext cx="8128000" cy="361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3594E55-5D79-412C-9415-D139B5DD9BAA}"/>
              </a:ext>
            </a:extLst>
          </p:cNvPr>
          <p:cNvSpPr/>
          <p:nvPr/>
        </p:nvSpPr>
        <p:spPr>
          <a:xfrm>
            <a:off x="201227" y="181538"/>
            <a:ext cx="11789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Evolution sur la  saisie des informations de l’Onglet Etat Civil GRC/VIC</a:t>
            </a:r>
            <a:r>
              <a:rPr lang="fr-FR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 </a:t>
            </a:r>
            <a:endParaRPr lang="fr-F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2164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387</Words>
  <Application>Microsoft Office PowerPoint</Application>
  <PresentationFormat>Grand écran</PresentationFormat>
  <Paragraphs>47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Taguemount Schérazade</dc:creator>
  <cp:lastModifiedBy>Taguemount Schérazade</cp:lastModifiedBy>
  <cp:revision>15</cp:revision>
  <dcterms:created xsi:type="dcterms:W3CDTF">2022-04-19T09:02:18Z</dcterms:created>
  <dcterms:modified xsi:type="dcterms:W3CDTF">2022-04-25T12:01:57Z</dcterms:modified>
</cp:coreProperties>
</file>