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94" r:id="rId1"/>
    <p:sldMasterId id="2147483895" r:id="rId2"/>
    <p:sldMasterId id="2147483899" r:id="rId3"/>
  </p:sldMasterIdLst>
  <p:notesMasterIdLst>
    <p:notesMasterId r:id="rId10"/>
  </p:notesMasterIdLst>
  <p:handoutMasterIdLst>
    <p:handoutMasterId r:id="rId11"/>
  </p:handoutMasterIdLst>
  <p:sldIdLst>
    <p:sldId id="286" r:id="rId4"/>
    <p:sldId id="355" r:id="rId5"/>
    <p:sldId id="356" r:id="rId6"/>
    <p:sldId id="354" r:id="rId7"/>
    <p:sldId id="310" r:id="rId8"/>
    <p:sldId id="357" r:id="rId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Helvetica Neue Light" panose="020B0604020202020204" charset="0"/>
      <p:regular r:id="rId18"/>
      <p:bold r:id="rId19"/>
      <p:italic r:id="rId20"/>
      <p:boldItalic r:id="rId21"/>
    </p:embeddedFont>
    <p:embeddedFont>
      <p:font typeface="Open Sans" panose="020B0604020202020204" charset="0"/>
      <p:regular r:id="rId22"/>
      <p:bold r:id="rId23"/>
      <p:italic r:id="rId24"/>
      <p:boldItalic r:id="rId25"/>
    </p:embeddedFont>
    <p:embeddedFont>
      <p:font typeface="Open Sans SemiBold" panose="020B0604020202020204" charset="0"/>
      <p:regular r:id="rId26"/>
      <p:bold r:id="rId27"/>
      <p:italic r:id="rId28"/>
      <p:boldItalic r:id="rId29"/>
    </p:embeddedFont>
    <p:embeddedFont>
      <p:font typeface="Roboto" panose="020B060402020202020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926">
          <p15:clr>
            <a:srgbClr val="9AA0A6"/>
          </p15:clr>
        </p15:guide>
        <p15:guide id="2" pos="1021">
          <p15:clr>
            <a:srgbClr val="9AA0A6"/>
          </p15:clr>
        </p15:guide>
        <p15:guide id="3" pos="2914">
          <p15:clr>
            <a:srgbClr val="9AA0A6"/>
          </p15:clr>
        </p15:guide>
        <p15:guide id="4" pos="4808">
          <p15:clr>
            <a:srgbClr val="9AA0A6"/>
          </p15:clr>
        </p15:guide>
        <p15:guide id="6" orient="horz" pos="2311">
          <p15:clr>
            <a:srgbClr val="9AA0A6"/>
          </p15:clr>
        </p15:guide>
        <p15:guide id="7" orient="horz" pos="1377">
          <p15:clr>
            <a:srgbClr val="9AA0A6"/>
          </p15:clr>
        </p15:guide>
        <p15:guide id="8" orient="horz" pos="729">
          <p15:clr>
            <a:srgbClr val="9AA0A6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portisse Leslie" initials="SL" lastIdx="8" clrIdx="0">
    <p:extLst>
      <p:ext uri="{19B8F6BF-5375-455C-9EA6-DF929625EA0E}">
        <p15:presenceInfo xmlns:p15="http://schemas.microsoft.com/office/powerpoint/2012/main" userId="S::sportisse@csf.asso.fr::55053359-cf4d-4b8b-b6b3-5ad5af49930f" providerId="AD"/>
      </p:ext>
    </p:extLst>
  </p:cmAuthor>
  <p:cmAuthor id="2" name="Piraux Constantina" initials="PC" lastIdx="1" clrIdx="1">
    <p:extLst>
      <p:ext uri="{19B8F6BF-5375-455C-9EA6-DF929625EA0E}">
        <p15:presenceInfo xmlns:p15="http://schemas.microsoft.com/office/powerpoint/2012/main" userId="S::piraux@csf.asso.fr::c4ce34f7-47c9-417b-8053-4049d86ab44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009DDB"/>
    <a:srgbClr val="6FD7F1"/>
    <a:srgbClr val="43745D"/>
    <a:srgbClr val="416CA7"/>
    <a:srgbClr val="35485D"/>
    <a:srgbClr val="407A5F"/>
    <a:srgbClr val="57C1B7"/>
    <a:srgbClr val="127ABF"/>
    <a:srgbClr val="009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3E81EB4-CFE9-4A9E-8BBB-3CF8B792C2F5}">
  <a:tblStyle styleId="{D3E81EB4-CFE9-4A9E-8BBB-3CF8B792C2F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CB75FEA-55C0-4E76-B324-4B13213D7FA8}" styleName="Table_1">
    <a:wholeTbl>
      <a:tcTxStyle b="off" i="off">
        <a:font>
          <a:latin typeface="Arial"/>
          <a:ea typeface="Arial"/>
          <a:cs typeface="Arial"/>
        </a:font>
        <a:srgbClr val="53565A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B0B9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B0B9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rgbClr val="00B0B9">
              <a:alpha val="20000"/>
            </a:srgb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00B0B9">
              <a:alpha val="20000"/>
            </a:srgb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rgbClr val="00B0B9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12700" cap="flat" cmpd="sng">
              <a:solidFill>
                <a:srgbClr val="00B0B9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B312E69-429C-4AF2-878A-D0B16C99FCEB}" styleName="Table_2">
    <a:wholeTbl>
      <a:tcTxStyle b="off" i="off">
        <a:font>
          <a:latin typeface="Arial"/>
          <a:ea typeface="Arial"/>
          <a:cs typeface="Arial"/>
        </a:font>
        <a:srgbClr val="53565A"/>
      </a:tcTxStyle>
      <a:tcStyle>
        <a:tcBdr>
          <a:left>
            <a:ln w="9525" cap="flat" cmpd="sng">
              <a:solidFill>
                <a:srgbClr val="00B0B9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B0B9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B0B9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B0B9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B0B9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B0B9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rgbClr val="00B0B9">
              <a:alpha val="40000"/>
            </a:srgbClr>
          </a:solidFill>
        </a:fill>
      </a:tcStyle>
    </a:band1H>
    <a:band2H>
      <a:tcTxStyle/>
      <a:tcStyle>
        <a:tcBdr/>
      </a:tcStyle>
    </a:band2H>
    <a:band1V>
      <a:tcTxStyle/>
      <a:tcStyle>
        <a:tcBdr>
          <a:top>
            <a:ln w="9525" cap="flat" cmpd="sng">
              <a:solidFill>
                <a:srgbClr val="00B0B9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B0B9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00B0B9">
              <a:alpha val="40000"/>
            </a:srgbClr>
          </a:solidFill>
        </a:fill>
      </a:tcStyle>
    </a:band1V>
    <a:band2V>
      <a:tcTxStyle/>
      <a:tcStyle>
        <a:tcBdr/>
      </a:tcStyle>
    </a:band2V>
    <a:lastCol>
      <a:tcTxStyle b="on" i="off"/>
      <a:tcStyle>
        <a:tcBdr>
          <a:left>
            <a:ln w="9525" cap="flat" cmpd="sng">
              <a:solidFill>
                <a:srgbClr val="00B0B9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B0B9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B0B9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B0B9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B0B9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lastCol>
    <a:firstCol>
      <a:tcTxStyle b="on" i="off"/>
      <a:tcStyle>
        <a:tcBdr>
          <a:left>
            <a:ln w="9525" cap="flat" cmpd="sng">
              <a:solidFill>
                <a:srgbClr val="00B0B9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B0B9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B0B9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B0B9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B0B9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firstCol>
    <a:lastRow>
      <a:tcTxStyle b="on" i="off"/>
      <a:tcStyle>
        <a:tcBdr>
          <a:left>
            <a:ln w="9525" cap="flat" cmpd="sng">
              <a:solidFill>
                <a:srgbClr val="00B0B9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B0B9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B0B9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B0B9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9525" cap="flat" cmpd="sng">
              <a:solidFill>
                <a:srgbClr val="00B0B9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B0B9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B0B9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00B0B9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187EC0A-5663-48A3-AFA6-3951A676B9E8}" styleName="Table_3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57" autoAdjust="0"/>
    <p:restoredTop sz="93655" autoAdjust="0"/>
  </p:normalViewPr>
  <p:slideViewPr>
    <p:cSldViewPr snapToGrid="0">
      <p:cViewPr varScale="1">
        <p:scale>
          <a:sx n="150" d="100"/>
          <a:sy n="150" d="100"/>
        </p:scale>
        <p:origin x="804" y="90"/>
      </p:cViewPr>
      <p:guideLst>
        <p:guide orient="horz" pos="1926"/>
        <p:guide pos="1021"/>
        <p:guide pos="2914"/>
        <p:guide pos="4808"/>
        <p:guide orient="horz" pos="2311"/>
        <p:guide orient="horz" pos="1377"/>
        <p:guide orient="horz" pos="7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21" Type="http://schemas.openxmlformats.org/officeDocument/2006/relationships/font" Target="fonts/font10.fntdata"/><Relationship Id="rId34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font" Target="fonts/font22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24" Type="http://schemas.openxmlformats.org/officeDocument/2006/relationships/font" Target="fonts/font13.fntdata"/><Relationship Id="rId32" Type="http://schemas.openxmlformats.org/officeDocument/2006/relationships/font" Target="fonts/font21.fntdata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ODOP%20AMF%20activation.pptx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ODOP%20AMF%20activation.pptx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438199-4F27-412A-B9F7-63788C79ADBE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939C412-244C-40B7-ACA6-574F016FD8A3}">
      <dgm:prSet phldrT="[Texte]"/>
      <dgm:spPr/>
      <dgm:t>
        <a:bodyPr/>
        <a:lstStyle/>
        <a:p>
          <a:r>
            <a:rPr lang="fr-FR" dirty="0">
              <a:solidFill>
                <a:schemeClr val="bg1"/>
              </a:solidFill>
            </a:rPr>
            <a:t>1- Ouvrez Horizon comme vous en avez l’habitude, en cliquant sur l’icône qui se trouve sur votre bureau </a:t>
          </a:r>
        </a:p>
      </dgm:t>
    </dgm:pt>
    <dgm:pt modelId="{514261AF-086A-428D-9FE4-C0B0E051C57A}" type="parTrans" cxnId="{D19CA2B3-B2F5-4C62-A05D-EC3191A49EA3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8AB2A9D5-8868-4553-8741-5DEB1CA640D6}" type="sibTrans" cxnId="{D19CA2B3-B2F5-4C62-A05D-EC3191A49EA3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214B0EBA-58FE-4B07-95DF-42980DDE1C45}">
      <dgm:prSet phldrT="[Texte]"/>
      <dgm:spPr/>
      <dgm:t>
        <a:bodyPr/>
        <a:lstStyle/>
        <a:p>
          <a:r>
            <a:rPr lang="fr-FR" dirty="0">
              <a:solidFill>
                <a:schemeClr val="bg1"/>
              </a:solidFill>
            </a:rPr>
            <a:t>2- Entrez votre code PIN</a:t>
          </a:r>
        </a:p>
      </dgm:t>
    </dgm:pt>
    <dgm:pt modelId="{4F58D612-9848-40D6-B1E2-B6DF793E3CB1}" type="parTrans" cxnId="{51A95B66-CDB1-4C83-98D7-EF82A36870F7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41353DD3-44DC-4E8B-AC4B-D92D32383BA3}" type="sibTrans" cxnId="{51A95B66-CDB1-4C83-98D7-EF82A36870F7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E31FB4D9-F8B7-4CA5-901D-B83EC5F6AFEF}">
      <dgm:prSet phldrT="[Texte]"/>
      <dgm:spPr/>
      <dgm:t>
        <a:bodyPr/>
        <a:lstStyle/>
        <a:p>
          <a:r>
            <a:rPr lang="fr-FR" dirty="0">
              <a:solidFill>
                <a:schemeClr val="bg1"/>
              </a:solidFill>
            </a:rPr>
            <a:t>3- TERMINE ! </a:t>
          </a:r>
        </a:p>
        <a:p>
          <a:r>
            <a:rPr lang="fr-FR" dirty="0">
              <a:solidFill>
                <a:schemeClr val="bg1"/>
              </a:solidFill>
            </a:rPr>
            <a:t>Vous accédez à Horizon</a:t>
          </a:r>
        </a:p>
      </dgm:t>
    </dgm:pt>
    <dgm:pt modelId="{8BF305E2-5CAC-475E-91F0-651BCF5F27DC}" type="parTrans" cxnId="{3853AA8F-255F-4CB8-8DB2-4B8FD6F83BC5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818A212D-3390-45FB-9D14-F3C3210A355B}" type="sibTrans" cxnId="{3853AA8F-255F-4CB8-8DB2-4B8FD6F83BC5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6C1F10D1-8EED-45E4-8B75-E98EBFFB1FEA}">
      <dgm:prSet phldrT="[Texte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fr-FR" sz="1000" dirty="0">
              <a:solidFill>
                <a:srgbClr val="4472C4"/>
              </a:solidFill>
            </a:rPr>
            <a:t>AU PREALABLE : activez votre compte et générez votre code PIN (</a:t>
          </a:r>
          <a:r>
            <a:rPr lang="fr-FR" sz="1000" dirty="0" err="1">
              <a:solidFill>
                <a:srgbClr val="4472C4"/>
              </a:solidFill>
            </a:rPr>
            <a:t>modop</a:t>
          </a:r>
          <a:r>
            <a:rPr lang="fr-FR" sz="1000" dirty="0">
              <a:solidFill>
                <a:srgbClr val="4472C4"/>
              </a:solidFill>
            </a:rPr>
            <a:t> </a:t>
          </a:r>
          <a:r>
            <a:rPr lang="fr-FR" sz="1100" b="1" u="sng" dirty="0">
              <a:solidFill>
                <a:srgbClr val="4472C4"/>
              </a:solidFill>
              <a:hlinkClick xmlns:r="http://schemas.openxmlformats.org/officeDocument/2006/relationships" r:id="rId1" action="ppaction://hlinkpres?slideindex=1&amp;slidetitle=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ICI</a:t>
          </a:r>
          <a:r>
            <a:rPr lang="fr-FR" sz="1000" dirty="0">
              <a:solidFill>
                <a:srgbClr val="4472C4"/>
              </a:solidFill>
            </a:rPr>
            <a:t>)</a:t>
          </a:r>
        </a:p>
      </dgm:t>
    </dgm:pt>
    <dgm:pt modelId="{D75BA3FC-4495-4E51-A678-485746BC7107}" type="parTrans" cxnId="{7DD5F371-64BB-4D98-B142-AD205E132083}">
      <dgm:prSet/>
      <dgm:spPr/>
      <dgm:t>
        <a:bodyPr/>
        <a:lstStyle/>
        <a:p>
          <a:endParaRPr lang="fr-FR"/>
        </a:p>
      </dgm:t>
    </dgm:pt>
    <dgm:pt modelId="{7514269D-9D76-4906-87D2-4D0F15A1A66F}" type="sibTrans" cxnId="{7DD5F371-64BB-4D98-B142-AD205E132083}">
      <dgm:prSet/>
      <dgm:spPr/>
      <dgm:t>
        <a:bodyPr/>
        <a:lstStyle/>
        <a:p>
          <a:endParaRPr lang="fr-FR"/>
        </a:p>
      </dgm:t>
    </dgm:pt>
    <dgm:pt modelId="{823DD465-C01A-41B0-9784-AA65E93C253C}" type="pres">
      <dgm:prSet presAssocID="{CE438199-4F27-412A-B9F7-63788C79ADBE}" presName="rootnode" presStyleCnt="0">
        <dgm:presLayoutVars>
          <dgm:chMax/>
          <dgm:chPref/>
          <dgm:dir/>
          <dgm:animLvl val="lvl"/>
        </dgm:presLayoutVars>
      </dgm:prSet>
      <dgm:spPr/>
    </dgm:pt>
    <dgm:pt modelId="{5E2499BE-6575-462B-8853-F4B050209C37}" type="pres">
      <dgm:prSet presAssocID="{6C1F10D1-8EED-45E4-8B75-E98EBFFB1FEA}" presName="composite" presStyleCnt="0"/>
      <dgm:spPr/>
    </dgm:pt>
    <dgm:pt modelId="{8B832EBD-AC85-4D9E-A62C-20A7039175EC}" type="pres">
      <dgm:prSet presAssocID="{6C1F10D1-8EED-45E4-8B75-E98EBFFB1FEA}" presName="bentUpArrow1" presStyleLbl="alignImgPlace1" presStyleIdx="0" presStyleCnt="3"/>
      <dgm:spPr/>
    </dgm:pt>
    <dgm:pt modelId="{928C10EF-98E5-4CA7-94C0-CDEC41A09F29}" type="pres">
      <dgm:prSet presAssocID="{6C1F10D1-8EED-45E4-8B75-E98EBFFB1FEA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9B7BE221-2BE9-40CE-A026-8FF982C31082}" type="pres">
      <dgm:prSet presAssocID="{6C1F10D1-8EED-45E4-8B75-E98EBFFB1FEA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B1F3F292-75C6-4878-AFDC-C69658980D50}" type="pres">
      <dgm:prSet presAssocID="{7514269D-9D76-4906-87D2-4D0F15A1A66F}" presName="sibTrans" presStyleCnt="0"/>
      <dgm:spPr/>
    </dgm:pt>
    <dgm:pt modelId="{493AD867-B141-4E84-8FDF-EC8D031030F9}" type="pres">
      <dgm:prSet presAssocID="{A939C412-244C-40B7-ACA6-574F016FD8A3}" presName="composite" presStyleCnt="0"/>
      <dgm:spPr/>
    </dgm:pt>
    <dgm:pt modelId="{32C2857D-AC20-4404-8BCE-6F5B54585FC2}" type="pres">
      <dgm:prSet presAssocID="{A939C412-244C-40B7-ACA6-574F016FD8A3}" presName="bentUpArrow1" presStyleLbl="alignImgPlace1" presStyleIdx="1" presStyleCnt="3"/>
      <dgm:spPr/>
    </dgm:pt>
    <dgm:pt modelId="{B18D3038-0C71-4020-BCCE-7C28B8262B85}" type="pres">
      <dgm:prSet presAssocID="{A939C412-244C-40B7-ACA6-574F016FD8A3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DB250C8-A961-4CE3-A424-36DF7DF018F9}" type="pres">
      <dgm:prSet presAssocID="{A939C412-244C-40B7-ACA6-574F016FD8A3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FA1F5CE6-A15B-4835-BE15-0B3ED96CE945}" type="pres">
      <dgm:prSet presAssocID="{8AB2A9D5-8868-4553-8741-5DEB1CA640D6}" presName="sibTrans" presStyleCnt="0"/>
      <dgm:spPr/>
    </dgm:pt>
    <dgm:pt modelId="{541F9CD9-EC23-47EE-ADF1-06C5784389DE}" type="pres">
      <dgm:prSet presAssocID="{214B0EBA-58FE-4B07-95DF-42980DDE1C45}" presName="composite" presStyleCnt="0"/>
      <dgm:spPr/>
    </dgm:pt>
    <dgm:pt modelId="{1EFBD679-F197-4A4D-A41B-EE2D354B8E74}" type="pres">
      <dgm:prSet presAssocID="{214B0EBA-58FE-4B07-95DF-42980DDE1C45}" presName="bentUpArrow1" presStyleLbl="alignImgPlace1" presStyleIdx="2" presStyleCnt="3"/>
      <dgm:spPr/>
    </dgm:pt>
    <dgm:pt modelId="{9B97B6C2-3583-4C2A-A98E-FE5525F3B164}" type="pres">
      <dgm:prSet presAssocID="{214B0EBA-58FE-4B07-95DF-42980DDE1C45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78A9307-5CB2-483B-B568-82BAEDA24DBB}" type="pres">
      <dgm:prSet presAssocID="{214B0EBA-58FE-4B07-95DF-42980DDE1C45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B338D0B0-7F20-4A7F-B74C-2271392F71EC}" type="pres">
      <dgm:prSet presAssocID="{41353DD3-44DC-4E8B-AC4B-D92D32383BA3}" presName="sibTrans" presStyleCnt="0"/>
      <dgm:spPr/>
    </dgm:pt>
    <dgm:pt modelId="{7C2CCFBE-F1BF-4AD0-986A-7C51EF4134E2}" type="pres">
      <dgm:prSet presAssocID="{E31FB4D9-F8B7-4CA5-901D-B83EC5F6AFEF}" presName="composite" presStyleCnt="0"/>
      <dgm:spPr/>
    </dgm:pt>
    <dgm:pt modelId="{49CCFBC9-77B6-49B4-9884-257CD63C98FB}" type="pres">
      <dgm:prSet presAssocID="{E31FB4D9-F8B7-4CA5-901D-B83EC5F6AFEF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6202221B-9F28-457B-BD96-0221F0E0454F}" type="presOf" srcId="{6C1F10D1-8EED-45E4-8B75-E98EBFFB1FEA}" destId="{928C10EF-98E5-4CA7-94C0-CDEC41A09F29}" srcOrd="0" destOrd="0" presId="urn:microsoft.com/office/officeart/2005/8/layout/StepDownProcess"/>
    <dgm:cxn modelId="{51A95B66-CDB1-4C83-98D7-EF82A36870F7}" srcId="{CE438199-4F27-412A-B9F7-63788C79ADBE}" destId="{214B0EBA-58FE-4B07-95DF-42980DDE1C45}" srcOrd="2" destOrd="0" parTransId="{4F58D612-9848-40D6-B1E2-B6DF793E3CB1}" sibTransId="{41353DD3-44DC-4E8B-AC4B-D92D32383BA3}"/>
    <dgm:cxn modelId="{7DD5F371-64BB-4D98-B142-AD205E132083}" srcId="{CE438199-4F27-412A-B9F7-63788C79ADBE}" destId="{6C1F10D1-8EED-45E4-8B75-E98EBFFB1FEA}" srcOrd="0" destOrd="0" parTransId="{D75BA3FC-4495-4E51-A678-485746BC7107}" sibTransId="{7514269D-9D76-4906-87D2-4D0F15A1A66F}"/>
    <dgm:cxn modelId="{9F9DA88E-5F37-4FA0-9A3B-326F8E1D4A93}" type="presOf" srcId="{CE438199-4F27-412A-B9F7-63788C79ADBE}" destId="{823DD465-C01A-41B0-9784-AA65E93C253C}" srcOrd="0" destOrd="0" presId="urn:microsoft.com/office/officeart/2005/8/layout/StepDownProcess"/>
    <dgm:cxn modelId="{3853AA8F-255F-4CB8-8DB2-4B8FD6F83BC5}" srcId="{CE438199-4F27-412A-B9F7-63788C79ADBE}" destId="{E31FB4D9-F8B7-4CA5-901D-B83EC5F6AFEF}" srcOrd="3" destOrd="0" parTransId="{8BF305E2-5CAC-475E-91F0-651BCF5F27DC}" sibTransId="{818A212D-3390-45FB-9D14-F3C3210A355B}"/>
    <dgm:cxn modelId="{D19CA2B3-B2F5-4C62-A05D-EC3191A49EA3}" srcId="{CE438199-4F27-412A-B9F7-63788C79ADBE}" destId="{A939C412-244C-40B7-ACA6-574F016FD8A3}" srcOrd="1" destOrd="0" parTransId="{514261AF-086A-428D-9FE4-C0B0E051C57A}" sibTransId="{8AB2A9D5-8868-4553-8741-5DEB1CA640D6}"/>
    <dgm:cxn modelId="{8D5CBEC3-8EB6-4B6B-9703-F8AC6E8AA1C5}" type="presOf" srcId="{A939C412-244C-40B7-ACA6-574F016FD8A3}" destId="{B18D3038-0C71-4020-BCCE-7C28B8262B85}" srcOrd="0" destOrd="0" presId="urn:microsoft.com/office/officeart/2005/8/layout/StepDownProcess"/>
    <dgm:cxn modelId="{5C0876CC-64EF-48FC-A5AD-085040D473DA}" type="presOf" srcId="{E31FB4D9-F8B7-4CA5-901D-B83EC5F6AFEF}" destId="{49CCFBC9-77B6-49B4-9884-257CD63C98FB}" srcOrd="0" destOrd="0" presId="urn:microsoft.com/office/officeart/2005/8/layout/StepDownProcess"/>
    <dgm:cxn modelId="{0DA5F4EA-9220-4A3F-A5CB-ACA38661F99F}" type="presOf" srcId="{214B0EBA-58FE-4B07-95DF-42980DDE1C45}" destId="{9B97B6C2-3583-4C2A-A98E-FE5525F3B164}" srcOrd="0" destOrd="0" presId="urn:microsoft.com/office/officeart/2005/8/layout/StepDownProcess"/>
    <dgm:cxn modelId="{BE6EBADA-142A-43BD-B832-C8C2D85AB4D8}" type="presParOf" srcId="{823DD465-C01A-41B0-9784-AA65E93C253C}" destId="{5E2499BE-6575-462B-8853-F4B050209C37}" srcOrd="0" destOrd="0" presId="urn:microsoft.com/office/officeart/2005/8/layout/StepDownProcess"/>
    <dgm:cxn modelId="{35D94BF8-F854-45CB-BD6E-415F35BC4486}" type="presParOf" srcId="{5E2499BE-6575-462B-8853-F4B050209C37}" destId="{8B832EBD-AC85-4D9E-A62C-20A7039175EC}" srcOrd="0" destOrd="0" presId="urn:microsoft.com/office/officeart/2005/8/layout/StepDownProcess"/>
    <dgm:cxn modelId="{AA870F9C-187B-473E-B449-FF31F7EDA51C}" type="presParOf" srcId="{5E2499BE-6575-462B-8853-F4B050209C37}" destId="{928C10EF-98E5-4CA7-94C0-CDEC41A09F29}" srcOrd="1" destOrd="0" presId="urn:microsoft.com/office/officeart/2005/8/layout/StepDownProcess"/>
    <dgm:cxn modelId="{3C8AF09D-7349-42EE-91D4-CB387DE87D18}" type="presParOf" srcId="{5E2499BE-6575-462B-8853-F4B050209C37}" destId="{9B7BE221-2BE9-40CE-A026-8FF982C31082}" srcOrd="2" destOrd="0" presId="urn:microsoft.com/office/officeart/2005/8/layout/StepDownProcess"/>
    <dgm:cxn modelId="{D07DA21E-2980-441C-BD3E-A26942B7643D}" type="presParOf" srcId="{823DD465-C01A-41B0-9784-AA65E93C253C}" destId="{B1F3F292-75C6-4878-AFDC-C69658980D50}" srcOrd="1" destOrd="0" presId="urn:microsoft.com/office/officeart/2005/8/layout/StepDownProcess"/>
    <dgm:cxn modelId="{8D334BEB-1654-4F6A-A576-949E0E65B75B}" type="presParOf" srcId="{823DD465-C01A-41B0-9784-AA65E93C253C}" destId="{493AD867-B141-4E84-8FDF-EC8D031030F9}" srcOrd="2" destOrd="0" presId="urn:microsoft.com/office/officeart/2005/8/layout/StepDownProcess"/>
    <dgm:cxn modelId="{7DA2C840-89C8-44FC-902A-A892C14058DA}" type="presParOf" srcId="{493AD867-B141-4E84-8FDF-EC8D031030F9}" destId="{32C2857D-AC20-4404-8BCE-6F5B54585FC2}" srcOrd="0" destOrd="0" presId="urn:microsoft.com/office/officeart/2005/8/layout/StepDownProcess"/>
    <dgm:cxn modelId="{CAE8349C-2EEE-459E-9499-B33B03F7FF88}" type="presParOf" srcId="{493AD867-B141-4E84-8FDF-EC8D031030F9}" destId="{B18D3038-0C71-4020-BCCE-7C28B8262B85}" srcOrd="1" destOrd="0" presId="urn:microsoft.com/office/officeart/2005/8/layout/StepDownProcess"/>
    <dgm:cxn modelId="{6C0399AC-3D7A-4C47-A700-C2703B7F3B49}" type="presParOf" srcId="{493AD867-B141-4E84-8FDF-EC8D031030F9}" destId="{FDB250C8-A961-4CE3-A424-36DF7DF018F9}" srcOrd="2" destOrd="0" presId="urn:microsoft.com/office/officeart/2005/8/layout/StepDownProcess"/>
    <dgm:cxn modelId="{D7B26AFB-3AD3-4C7E-BC3A-6F9E3A873589}" type="presParOf" srcId="{823DD465-C01A-41B0-9784-AA65E93C253C}" destId="{FA1F5CE6-A15B-4835-BE15-0B3ED96CE945}" srcOrd="3" destOrd="0" presId="urn:microsoft.com/office/officeart/2005/8/layout/StepDownProcess"/>
    <dgm:cxn modelId="{B1106CDC-7B22-44AE-B6C5-25003B7ADFF2}" type="presParOf" srcId="{823DD465-C01A-41B0-9784-AA65E93C253C}" destId="{541F9CD9-EC23-47EE-ADF1-06C5784389DE}" srcOrd="4" destOrd="0" presId="urn:microsoft.com/office/officeart/2005/8/layout/StepDownProcess"/>
    <dgm:cxn modelId="{D8700F8B-2074-404F-B1C6-4B9B1599748D}" type="presParOf" srcId="{541F9CD9-EC23-47EE-ADF1-06C5784389DE}" destId="{1EFBD679-F197-4A4D-A41B-EE2D354B8E74}" srcOrd="0" destOrd="0" presId="urn:microsoft.com/office/officeart/2005/8/layout/StepDownProcess"/>
    <dgm:cxn modelId="{3B8F3911-8F5B-45A8-A510-1E69AACAB70A}" type="presParOf" srcId="{541F9CD9-EC23-47EE-ADF1-06C5784389DE}" destId="{9B97B6C2-3583-4C2A-A98E-FE5525F3B164}" srcOrd="1" destOrd="0" presId="urn:microsoft.com/office/officeart/2005/8/layout/StepDownProcess"/>
    <dgm:cxn modelId="{75DDFDF6-2179-4C93-B18F-7784AE598520}" type="presParOf" srcId="{541F9CD9-EC23-47EE-ADF1-06C5784389DE}" destId="{378A9307-5CB2-483B-B568-82BAEDA24DBB}" srcOrd="2" destOrd="0" presId="urn:microsoft.com/office/officeart/2005/8/layout/StepDownProcess"/>
    <dgm:cxn modelId="{F48FCE28-F827-4597-9771-AA8ABF20DF8F}" type="presParOf" srcId="{823DD465-C01A-41B0-9784-AA65E93C253C}" destId="{B338D0B0-7F20-4A7F-B74C-2271392F71EC}" srcOrd="5" destOrd="0" presId="urn:microsoft.com/office/officeart/2005/8/layout/StepDownProcess"/>
    <dgm:cxn modelId="{D3641CB8-8646-485A-872A-9D61934B0F43}" type="presParOf" srcId="{823DD465-C01A-41B0-9784-AA65E93C253C}" destId="{7C2CCFBE-F1BF-4AD0-986A-7C51EF4134E2}" srcOrd="6" destOrd="0" presId="urn:microsoft.com/office/officeart/2005/8/layout/StepDownProcess"/>
    <dgm:cxn modelId="{98276820-3286-42FA-AA02-0B46F0BB6224}" type="presParOf" srcId="{7C2CCFBE-F1BF-4AD0-986A-7C51EF4134E2}" destId="{49CCFBC9-77B6-49B4-9884-257CD63C98FB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832EBD-AC85-4D9E-A62C-20A7039175EC}">
      <dsp:nvSpPr>
        <dsp:cNvPr id="0" name=""/>
        <dsp:cNvSpPr/>
      </dsp:nvSpPr>
      <dsp:spPr>
        <a:xfrm rot="5400000">
          <a:off x="1367545" y="968815"/>
          <a:ext cx="850830" cy="96864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8C10EF-98E5-4CA7-94C0-CDEC41A09F29}">
      <dsp:nvSpPr>
        <dsp:cNvPr id="0" name=""/>
        <dsp:cNvSpPr/>
      </dsp:nvSpPr>
      <dsp:spPr>
        <a:xfrm>
          <a:off x="1142127" y="25652"/>
          <a:ext cx="1432298" cy="1002562"/>
        </a:xfrm>
        <a:prstGeom prst="roundRect">
          <a:avLst>
            <a:gd name="adj" fmla="val 1667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>
              <a:solidFill>
                <a:srgbClr val="4472C4"/>
              </a:solidFill>
            </a:rPr>
            <a:t>AU PREALABLE : activez votre compte et générez votre code PIN (</a:t>
          </a:r>
          <a:r>
            <a:rPr lang="fr-FR" sz="1000" kern="1200" dirty="0" err="1">
              <a:solidFill>
                <a:srgbClr val="4472C4"/>
              </a:solidFill>
            </a:rPr>
            <a:t>modop</a:t>
          </a:r>
          <a:r>
            <a:rPr lang="fr-FR" sz="1000" kern="1200" dirty="0">
              <a:solidFill>
                <a:srgbClr val="4472C4"/>
              </a:solidFill>
            </a:rPr>
            <a:t> </a:t>
          </a:r>
          <a:r>
            <a:rPr lang="fr-FR" sz="1100" b="1" u="sng" kern="1200" dirty="0">
              <a:solidFill>
                <a:srgbClr val="4472C4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ICI</a:t>
          </a:r>
          <a:r>
            <a:rPr lang="fr-FR" sz="1000" kern="1200" dirty="0">
              <a:solidFill>
                <a:srgbClr val="4472C4"/>
              </a:solidFill>
            </a:rPr>
            <a:t>)</a:t>
          </a:r>
        </a:p>
      </dsp:txBody>
      <dsp:txXfrm>
        <a:off x="1191077" y="74602"/>
        <a:ext cx="1334398" cy="904662"/>
      </dsp:txXfrm>
    </dsp:sp>
    <dsp:sp modelId="{9B7BE221-2BE9-40CE-A026-8FF982C31082}">
      <dsp:nvSpPr>
        <dsp:cNvPr id="0" name=""/>
        <dsp:cNvSpPr/>
      </dsp:nvSpPr>
      <dsp:spPr>
        <a:xfrm>
          <a:off x="2574425" y="121269"/>
          <a:ext cx="1041717" cy="810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C2857D-AC20-4404-8BCE-6F5B54585FC2}">
      <dsp:nvSpPr>
        <dsp:cNvPr id="0" name=""/>
        <dsp:cNvSpPr/>
      </dsp:nvSpPr>
      <dsp:spPr>
        <a:xfrm rot="5400000">
          <a:off x="2555073" y="2095024"/>
          <a:ext cx="850830" cy="96864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8D3038-0C71-4020-BCCE-7C28B8262B85}">
      <dsp:nvSpPr>
        <dsp:cNvPr id="0" name=""/>
        <dsp:cNvSpPr/>
      </dsp:nvSpPr>
      <dsp:spPr>
        <a:xfrm>
          <a:off x="2329654" y="1151861"/>
          <a:ext cx="1432298" cy="100256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>
              <a:solidFill>
                <a:schemeClr val="bg1"/>
              </a:solidFill>
            </a:rPr>
            <a:t>1- Ouvrez Horizon comme vous en avez l’habitude, en cliquant sur l’icône qui se trouve sur votre bureau </a:t>
          </a:r>
        </a:p>
      </dsp:txBody>
      <dsp:txXfrm>
        <a:off x="2378604" y="1200811"/>
        <a:ext cx="1334398" cy="904662"/>
      </dsp:txXfrm>
    </dsp:sp>
    <dsp:sp modelId="{FDB250C8-A961-4CE3-A424-36DF7DF018F9}">
      <dsp:nvSpPr>
        <dsp:cNvPr id="0" name=""/>
        <dsp:cNvSpPr/>
      </dsp:nvSpPr>
      <dsp:spPr>
        <a:xfrm>
          <a:off x="3761952" y="1247478"/>
          <a:ext cx="1041717" cy="810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FBD679-F197-4A4D-A41B-EE2D354B8E74}">
      <dsp:nvSpPr>
        <dsp:cNvPr id="0" name=""/>
        <dsp:cNvSpPr/>
      </dsp:nvSpPr>
      <dsp:spPr>
        <a:xfrm rot="5400000">
          <a:off x="3742600" y="3221232"/>
          <a:ext cx="850830" cy="96864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97B6C2-3583-4C2A-A98E-FE5525F3B164}">
      <dsp:nvSpPr>
        <dsp:cNvPr id="0" name=""/>
        <dsp:cNvSpPr/>
      </dsp:nvSpPr>
      <dsp:spPr>
        <a:xfrm>
          <a:off x="3517182" y="2278069"/>
          <a:ext cx="1432298" cy="100256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>
              <a:solidFill>
                <a:schemeClr val="bg1"/>
              </a:solidFill>
            </a:rPr>
            <a:t>2- Entrez votre code PIN</a:t>
          </a:r>
        </a:p>
      </dsp:txBody>
      <dsp:txXfrm>
        <a:off x="3566132" y="2327019"/>
        <a:ext cx="1334398" cy="904662"/>
      </dsp:txXfrm>
    </dsp:sp>
    <dsp:sp modelId="{378A9307-5CB2-483B-B568-82BAEDA24DBB}">
      <dsp:nvSpPr>
        <dsp:cNvPr id="0" name=""/>
        <dsp:cNvSpPr/>
      </dsp:nvSpPr>
      <dsp:spPr>
        <a:xfrm>
          <a:off x="4949480" y="2373686"/>
          <a:ext cx="1041717" cy="810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CCFBC9-77B6-49B4-9884-257CD63C98FB}">
      <dsp:nvSpPr>
        <dsp:cNvPr id="0" name=""/>
        <dsp:cNvSpPr/>
      </dsp:nvSpPr>
      <dsp:spPr>
        <a:xfrm>
          <a:off x="4704709" y="3404277"/>
          <a:ext cx="1432298" cy="100256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>
              <a:solidFill>
                <a:schemeClr val="bg1"/>
              </a:solidFill>
            </a:rPr>
            <a:t>3- TERMINE !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>
              <a:solidFill>
                <a:schemeClr val="bg1"/>
              </a:solidFill>
            </a:rPr>
            <a:t>Vous accédez à Horizon</a:t>
          </a:r>
        </a:p>
      </dsp:txBody>
      <dsp:txXfrm>
        <a:off x="4753659" y="3453227"/>
        <a:ext cx="1334398" cy="9046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2E21B73-4A71-4B50-8BB6-9B2DBDBFCB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0A56DC4-5700-4381-8670-FB25C0EB468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2697C-8E5C-4735-9D4A-B2AE7C124A6F}" type="datetimeFigureOut">
              <a:rPr lang="fr-FR" smtClean="0"/>
              <a:t>27/05/2022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8C57B36-D1D7-4114-AA73-8B1764C7F2B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DA83622-4E48-47E4-9D1D-F429AC48D5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D0B35-A655-4924-838B-5BB36A1559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7648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82930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7C6259-1552-4BBC-9849-9C4FDD4EEA7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421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gae0c0efc8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6" name="Google Shape;1636;gae0c0efc8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79917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gae0c0efc8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6" name="Google Shape;1636;gae0c0efc8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5769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gae0c0efc8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6" name="Google Shape;1636;gae0c0efc8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48125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311700" y="1890375"/>
            <a:ext cx="8520600" cy="67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 SemiBold"/>
              <a:buNone/>
              <a:defRPr b="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erge">
  <p:cSld name="Vierg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TRO PLANNIN">
  <p:cSld name="OBJECT_1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251522" y="40315"/>
            <a:ext cx="84600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6FB4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6FB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7956425" y="4724687"/>
            <a:ext cx="755100" cy="2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graphicFrame>
        <p:nvGraphicFramePr>
          <p:cNvPr id="52" name="Google Shape;52;p12"/>
          <p:cNvGraphicFramePr/>
          <p:nvPr/>
        </p:nvGraphicFramePr>
        <p:xfrm>
          <a:off x="-9450" y="750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{D3E81EB4-CFE9-4A9E-8BBB-3CF8B792C2F5}</a:tableStyleId>
              </a:tblPr>
              <a:tblGrid>
                <a:gridCol w="37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8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78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786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786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</a:tblGrid>
              <a:tr h="249700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Octobre</a:t>
                      </a:r>
                      <a:endParaRPr sz="11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5AB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Novembre</a:t>
                      </a:r>
                      <a:endParaRPr sz="11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5AB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Décembre</a:t>
                      </a:r>
                      <a:endParaRPr sz="11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5AB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Janvier</a:t>
                      </a:r>
                      <a:endParaRPr sz="11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5AB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Février</a:t>
                      </a:r>
                      <a:endParaRPr sz="11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5AB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Mars</a:t>
                      </a:r>
                      <a:endParaRPr sz="11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5AB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3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 43</a:t>
                      </a:r>
                      <a:endParaRPr sz="9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 44</a:t>
                      </a:r>
                      <a:endParaRPr sz="9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 45</a:t>
                      </a:r>
                      <a:endParaRPr sz="9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 46</a:t>
                      </a:r>
                      <a:endParaRPr sz="9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 47</a:t>
                      </a:r>
                      <a:endParaRPr sz="9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 48</a:t>
                      </a:r>
                      <a:endParaRPr sz="9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 49</a:t>
                      </a:r>
                      <a:endParaRPr sz="9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 50</a:t>
                      </a:r>
                      <a:endParaRPr sz="9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 51</a:t>
                      </a:r>
                      <a:endParaRPr sz="9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 52</a:t>
                      </a:r>
                      <a:endParaRPr sz="9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 53</a:t>
                      </a:r>
                      <a:endParaRPr sz="9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 1</a:t>
                      </a:r>
                      <a:endParaRPr sz="9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 2</a:t>
                      </a:r>
                      <a:endParaRPr sz="9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 3</a:t>
                      </a:r>
                      <a:endParaRPr sz="9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 4</a:t>
                      </a:r>
                      <a:endParaRPr sz="9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 5</a:t>
                      </a:r>
                      <a:endParaRPr sz="9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 6</a:t>
                      </a:r>
                      <a:endParaRPr sz="9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 7</a:t>
                      </a:r>
                      <a:endParaRPr sz="9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 8</a:t>
                      </a:r>
                      <a:endParaRPr sz="9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 9</a:t>
                      </a:r>
                      <a:endParaRPr sz="9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 10</a:t>
                      </a:r>
                      <a:endParaRPr sz="9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 11</a:t>
                      </a:r>
                      <a:endParaRPr sz="9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 12</a:t>
                      </a:r>
                      <a:endParaRPr sz="9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 13</a:t>
                      </a:r>
                      <a:endParaRPr sz="9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88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3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1" name="Google Shape;91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311700" y="1835612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51127"/>
              </a:buClr>
              <a:buSzPts val="1600"/>
              <a:buFont typeface="Open Sans SemiBold"/>
              <a:buNone/>
              <a:defRPr b="0">
                <a:solidFill>
                  <a:srgbClr val="051127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4" name="Google Shape;94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">
  <p:cSld name="Contents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/>
          <p:nvPr/>
        </p:nvSpPr>
        <p:spPr>
          <a:xfrm>
            <a:off x="716479" y="1015125"/>
            <a:ext cx="46500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19915" y="0"/>
                </a:lnTo>
              </a:path>
            </a:pathLst>
          </a:custGeom>
          <a:noFill/>
          <a:ln w="25400" cap="flat" cmpd="sng">
            <a:solidFill>
              <a:srgbClr val="3760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620060" y="123475"/>
            <a:ext cx="65268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FA4"/>
              </a:buClr>
              <a:buSzPts val="2800"/>
              <a:buFont typeface="Roboto"/>
              <a:buNone/>
              <a:defRPr sz="2500" b="0" i="0" u="none" strike="noStrike" cap="none">
                <a:solidFill>
                  <a:srgbClr val="375FA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937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87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1811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574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620060" y="1109575"/>
            <a:ext cx="8064900" cy="28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Roboto"/>
              <a:buAutoNum type="arabicPlain"/>
              <a:defRPr sz="1500" b="0" i="0" u="none" strike="noStrike" cap="none">
                <a:solidFill>
                  <a:srgbClr val="57575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6F6F6E"/>
              </a:buClr>
              <a:buSzPts val="1000"/>
              <a:buFont typeface="Roboto"/>
              <a:buChar char=" "/>
              <a:defRPr sz="1300" b="0" i="0" u="none" strike="noStrike" cap="none">
                <a:solidFill>
                  <a:srgbClr val="6F6F6E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6F6F6E"/>
              </a:buClr>
              <a:buSzPts val="1400"/>
              <a:buFont typeface="Roboto"/>
              <a:buNone/>
              <a:defRPr sz="1300" b="1" i="0" u="none" strike="noStrike" cap="none">
                <a:solidFill>
                  <a:srgbClr val="6F6F6E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-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-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-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-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-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-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sldNum" idx="12"/>
          </p:nvPr>
        </p:nvSpPr>
        <p:spPr>
          <a:xfrm>
            <a:off x="202619" y="464798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700" tIns="78700" rIns="78700" bIns="78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  <a:defRPr sz="9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  <a:defRPr sz="9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  <a:defRPr sz="9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  <a:defRPr sz="9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  <a:defRPr sz="9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  <a:defRPr sz="9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  <a:defRPr sz="9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  <a:defRPr sz="9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  <a:defRPr sz="9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>
            <a:off x="-2" y="3498110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6" name="Arrondir un rectangle avec un coin du même côté 5"/>
          <p:cNvSpPr/>
          <p:nvPr userDrawn="1"/>
        </p:nvSpPr>
        <p:spPr>
          <a:xfrm rot="10800000">
            <a:off x="-2" y="3445477"/>
            <a:ext cx="9144002" cy="1698023"/>
          </a:xfrm>
          <a:custGeom>
            <a:avLst/>
            <a:gdLst>
              <a:gd name="connsiteX0" fmla="*/ 456031 w 10369152"/>
              <a:gd name="connsiteY0" fmla="*/ 0 h 2736129"/>
              <a:gd name="connsiteX1" fmla="*/ 9913121 w 10369152"/>
              <a:gd name="connsiteY1" fmla="*/ 0 h 2736129"/>
              <a:gd name="connsiteX2" fmla="*/ 10369152 w 10369152"/>
              <a:gd name="connsiteY2" fmla="*/ 456031 h 2736129"/>
              <a:gd name="connsiteX3" fmla="*/ 10369152 w 10369152"/>
              <a:gd name="connsiteY3" fmla="*/ 2736129 h 2736129"/>
              <a:gd name="connsiteX4" fmla="*/ 10369152 w 10369152"/>
              <a:gd name="connsiteY4" fmla="*/ 2736129 h 2736129"/>
              <a:gd name="connsiteX5" fmla="*/ 0 w 10369152"/>
              <a:gd name="connsiteY5" fmla="*/ 2736129 h 2736129"/>
              <a:gd name="connsiteX6" fmla="*/ 0 w 10369152"/>
              <a:gd name="connsiteY6" fmla="*/ 2736129 h 2736129"/>
              <a:gd name="connsiteX7" fmla="*/ 0 w 10369152"/>
              <a:gd name="connsiteY7" fmla="*/ 456031 h 2736129"/>
              <a:gd name="connsiteX8" fmla="*/ 456031 w 10369152"/>
              <a:gd name="connsiteY8" fmla="*/ 0 h 2736129"/>
              <a:gd name="connsiteX0" fmla="*/ 0 w 10369152"/>
              <a:gd name="connsiteY0" fmla="*/ 456031 h 2736129"/>
              <a:gd name="connsiteX1" fmla="*/ 9913121 w 10369152"/>
              <a:gd name="connsiteY1" fmla="*/ 0 h 2736129"/>
              <a:gd name="connsiteX2" fmla="*/ 10369152 w 10369152"/>
              <a:gd name="connsiteY2" fmla="*/ 456031 h 2736129"/>
              <a:gd name="connsiteX3" fmla="*/ 10369152 w 10369152"/>
              <a:gd name="connsiteY3" fmla="*/ 2736129 h 2736129"/>
              <a:gd name="connsiteX4" fmla="*/ 10369152 w 10369152"/>
              <a:gd name="connsiteY4" fmla="*/ 2736129 h 2736129"/>
              <a:gd name="connsiteX5" fmla="*/ 0 w 10369152"/>
              <a:gd name="connsiteY5" fmla="*/ 2736129 h 2736129"/>
              <a:gd name="connsiteX6" fmla="*/ 0 w 10369152"/>
              <a:gd name="connsiteY6" fmla="*/ 2736129 h 2736129"/>
              <a:gd name="connsiteX7" fmla="*/ 0 w 10369152"/>
              <a:gd name="connsiteY7" fmla="*/ 456031 h 2736129"/>
              <a:gd name="connsiteX0" fmla="*/ 0 w 10369152"/>
              <a:gd name="connsiteY0" fmla="*/ 0 h 2280098"/>
              <a:gd name="connsiteX1" fmla="*/ 10369152 w 10369152"/>
              <a:gd name="connsiteY1" fmla="*/ 0 h 2280098"/>
              <a:gd name="connsiteX2" fmla="*/ 10369152 w 10369152"/>
              <a:gd name="connsiteY2" fmla="*/ 2280098 h 2280098"/>
              <a:gd name="connsiteX3" fmla="*/ 10369152 w 10369152"/>
              <a:gd name="connsiteY3" fmla="*/ 2280098 h 2280098"/>
              <a:gd name="connsiteX4" fmla="*/ 0 w 10369152"/>
              <a:gd name="connsiteY4" fmla="*/ 2280098 h 2280098"/>
              <a:gd name="connsiteX5" fmla="*/ 0 w 10369152"/>
              <a:gd name="connsiteY5" fmla="*/ 2280098 h 2280098"/>
              <a:gd name="connsiteX6" fmla="*/ 0 w 10369152"/>
              <a:gd name="connsiteY6" fmla="*/ 0 h 2280098"/>
              <a:gd name="connsiteX0" fmla="*/ 0 w 10369159"/>
              <a:gd name="connsiteY0" fmla="*/ 173863 h 2453961"/>
              <a:gd name="connsiteX1" fmla="*/ 10369152 w 10369159"/>
              <a:gd name="connsiteY1" fmla="*/ 173863 h 2453961"/>
              <a:gd name="connsiteX2" fmla="*/ 10369152 w 10369159"/>
              <a:gd name="connsiteY2" fmla="*/ 2453961 h 2453961"/>
              <a:gd name="connsiteX3" fmla="*/ 10369152 w 10369159"/>
              <a:gd name="connsiteY3" fmla="*/ 2453961 h 2453961"/>
              <a:gd name="connsiteX4" fmla="*/ 0 w 10369159"/>
              <a:gd name="connsiteY4" fmla="*/ 2453961 h 2453961"/>
              <a:gd name="connsiteX5" fmla="*/ 0 w 10369159"/>
              <a:gd name="connsiteY5" fmla="*/ 2453961 h 2453961"/>
              <a:gd name="connsiteX6" fmla="*/ 0 w 10369159"/>
              <a:gd name="connsiteY6" fmla="*/ 173863 h 2453961"/>
              <a:gd name="connsiteX0" fmla="*/ 20 w 10369178"/>
              <a:gd name="connsiteY0" fmla="*/ 9508 h 2289606"/>
              <a:gd name="connsiteX1" fmla="*/ 10369172 w 10369178"/>
              <a:gd name="connsiteY1" fmla="*/ 9508 h 2289606"/>
              <a:gd name="connsiteX2" fmla="*/ 10369172 w 10369178"/>
              <a:gd name="connsiteY2" fmla="*/ 2289606 h 2289606"/>
              <a:gd name="connsiteX3" fmla="*/ 10369172 w 10369178"/>
              <a:gd name="connsiteY3" fmla="*/ 2289606 h 2289606"/>
              <a:gd name="connsiteX4" fmla="*/ 20 w 10369178"/>
              <a:gd name="connsiteY4" fmla="*/ 2289606 h 2289606"/>
              <a:gd name="connsiteX5" fmla="*/ 20 w 10369178"/>
              <a:gd name="connsiteY5" fmla="*/ 2289606 h 2289606"/>
              <a:gd name="connsiteX6" fmla="*/ 20 w 10369178"/>
              <a:gd name="connsiteY6" fmla="*/ 9508 h 2289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69178" h="2289606">
                <a:moveTo>
                  <a:pt x="20" y="9508"/>
                </a:moveTo>
                <a:cubicBezTo>
                  <a:pt x="-16768" y="10492"/>
                  <a:pt x="10378340" y="-12368"/>
                  <a:pt x="10369172" y="9508"/>
                </a:cubicBezTo>
                <a:lnTo>
                  <a:pt x="10369172" y="2289606"/>
                </a:lnTo>
                <a:lnTo>
                  <a:pt x="10369172" y="2289606"/>
                </a:lnTo>
                <a:lnTo>
                  <a:pt x="20" y="2289606"/>
                </a:lnTo>
                <a:lnTo>
                  <a:pt x="20" y="2289606"/>
                </a:lnTo>
                <a:lnTo>
                  <a:pt x="20" y="9508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788264" y="4705656"/>
            <a:ext cx="456144" cy="300052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defRPr sz="750">
                <a:solidFill>
                  <a:srgbClr val="0A64B6"/>
                </a:solidFill>
              </a:defRPr>
            </a:lvl1pPr>
            <a:extLst/>
          </a:lstStyle>
          <a:p>
            <a:fld id="{06357A57-2B31-47E8-A338-0A21E32C29FF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0350"/>
          <a:stretch/>
        </p:blipFill>
        <p:spPr>
          <a:xfrm>
            <a:off x="-381915" y="573373"/>
            <a:ext cx="2999385" cy="2861998"/>
          </a:xfrm>
          <a:prstGeom prst="rect">
            <a:avLst/>
          </a:prstGeom>
        </p:spPr>
      </p:pic>
      <p:grpSp>
        <p:nvGrpSpPr>
          <p:cNvPr id="5" name="Groupe 4"/>
          <p:cNvGrpSpPr/>
          <p:nvPr userDrawn="1"/>
        </p:nvGrpSpPr>
        <p:grpSpPr>
          <a:xfrm>
            <a:off x="-2" y="3435846"/>
            <a:ext cx="9144002" cy="54000"/>
            <a:chOff x="-2" y="4581128"/>
            <a:chExt cx="7020071" cy="144016"/>
          </a:xfrm>
        </p:grpSpPr>
        <p:sp>
          <p:nvSpPr>
            <p:cNvPr id="4" name="Rectangle 3"/>
            <p:cNvSpPr/>
            <p:nvPr userDrawn="1"/>
          </p:nvSpPr>
          <p:spPr>
            <a:xfrm>
              <a:off x="-2" y="4581128"/>
              <a:ext cx="1403650" cy="144016"/>
            </a:xfrm>
            <a:prstGeom prst="rect">
              <a:avLst/>
            </a:prstGeom>
            <a:solidFill>
              <a:srgbClr val="127A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b="1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403648" y="4581128"/>
              <a:ext cx="1403650" cy="144016"/>
            </a:xfrm>
            <a:prstGeom prst="rect">
              <a:avLst/>
            </a:prstGeom>
            <a:solidFill>
              <a:srgbClr val="D90A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b="1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2807905" y="4581128"/>
              <a:ext cx="1403650" cy="144016"/>
            </a:xfrm>
            <a:prstGeom prst="rect">
              <a:avLst/>
            </a:prstGeom>
            <a:solidFill>
              <a:srgbClr val="57C1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b="1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4212162" y="4581128"/>
              <a:ext cx="1403650" cy="144016"/>
            </a:xfrm>
            <a:prstGeom prst="rect">
              <a:avLst/>
            </a:prstGeom>
            <a:solidFill>
              <a:srgbClr val="39BB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b="1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5616419" y="4581128"/>
              <a:ext cx="1403650" cy="144016"/>
            </a:xfrm>
            <a:prstGeom prst="rect">
              <a:avLst/>
            </a:prstGeom>
            <a:solidFill>
              <a:srgbClr val="F7C0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b="1"/>
            </a:p>
          </p:txBody>
        </p:sp>
      </p:grpSp>
      <p:pic>
        <p:nvPicPr>
          <p:cNvPr id="21" name="Image 20">
            <a:extLst>
              <a:ext uri="{FF2B5EF4-FFF2-40B4-BE49-F238E27FC236}">
                <a16:creationId xmlns:a16="http://schemas.microsoft.com/office/drawing/2014/main" id="{9B0D00AA-ED89-432A-A6CE-ED8987F3D2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23940" y="3489846"/>
            <a:ext cx="876422" cy="6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5731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EE6B73-F935-46FA-85DC-A00EDCC4B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4D8728A-756C-4BD9-BAB8-5C9AF6C8CD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19B870-D3D6-4375-AA55-C467EAE67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24/11/2021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E4A5A5F-4E04-4FF3-8E57-8A9E6F7A8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9848CD2-4CA1-4609-9D2B-9D53BFC12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6416770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8905DE-7D1E-41E8-828C-34365C6C7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B7EDAE-A449-428F-89A4-6912630A1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63F3BA-1B04-4B20-9694-A8257AC7F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24/11/2021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99A833-C92F-43A7-AB2E-FA30E4FE9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492BF4-DAB1-4AF6-9B58-FD7298AB3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3488470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484708-B10B-4CC1-ADF4-4391C25F9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BEF1A16-47EA-45C6-A96A-8B3582A99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D3963F9-D822-4C12-B3B9-C2A164C03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24/11/2021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AE2A1A-6855-437B-9335-377B647A7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EBF45C5-0BFD-4D5D-A754-FA78EFC2C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3450237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AF3331-4E4A-465E-A74A-7DDCA53C4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F048C2-B3BE-4442-88B7-5E3B5B5BA0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5F9B81F-49E3-482C-91EB-F5DEF83F03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B47A22A-CECA-4B47-AFFF-7DF5EABF0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24/11/2021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B8998C1-55F3-443E-B822-F67E34A58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3948A56-DE15-44D7-99F6-B951907A9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7744417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CC0764-5092-48BB-AD66-431C44826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2CDC3EE-3B51-4A7E-8E6C-C62698F0E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C111544-7573-407A-A8B1-4CFFA55989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137044-C73E-45B2-8C7D-1162575CC1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0F25AA1-D48E-4616-B0AE-8D7479C4A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EA57ACA-23EB-4969-8D7A-B4AD69ED0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24/11/2021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A0ED865-CB02-43A4-B56D-88AF1EBD2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60026E6-8E4C-4E5A-8967-A1638E4C3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7951668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3C5BD4-D3E4-4781-B8DC-A8178E2D0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AA337E3-CBEA-4501-AAED-E22A60F3C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24/11/2021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0958A68-6F45-4384-BA12-EA97D41B5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ECA9AD2-727E-497C-926E-D23BE33EF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0434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422347" y="226863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Open Sans SemiBold"/>
              <a:buNone/>
              <a:defRPr b="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Font typeface="Open Sans SemiBold"/>
              <a:buChar char="&gt;"/>
              <a:defRPr sz="11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Clr>
                <a:srgbClr val="858FA9"/>
              </a:buClr>
              <a:buSzPts val="1100"/>
              <a:buFont typeface="Open Sans"/>
              <a:buChar char="■"/>
              <a:defRPr sz="1100">
                <a:solidFill>
                  <a:srgbClr val="858FA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Clr>
                <a:srgbClr val="858FA9"/>
              </a:buClr>
              <a:buSzPts val="1100"/>
              <a:buFont typeface="Open Sans"/>
              <a:buChar char="●"/>
              <a:defRPr sz="1100">
                <a:solidFill>
                  <a:srgbClr val="858FA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Clr>
                <a:srgbClr val="858FA9"/>
              </a:buClr>
              <a:buSzPts val="1100"/>
              <a:buFont typeface="Open Sans"/>
              <a:buChar char="○"/>
              <a:defRPr sz="1100">
                <a:solidFill>
                  <a:srgbClr val="858FA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Clr>
                <a:srgbClr val="858FA9"/>
              </a:buClr>
              <a:buSzPts val="1100"/>
              <a:buFont typeface="Open Sans"/>
              <a:buChar char="■"/>
              <a:defRPr sz="1100">
                <a:solidFill>
                  <a:srgbClr val="858FA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Clr>
                <a:srgbClr val="858FA9"/>
              </a:buClr>
              <a:buSzPts val="1100"/>
              <a:buFont typeface="Open Sans"/>
              <a:buChar char="●"/>
              <a:defRPr sz="1100">
                <a:solidFill>
                  <a:srgbClr val="858FA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Clr>
                <a:srgbClr val="858FA9"/>
              </a:buClr>
              <a:buSzPts val="1100"/>
              <a:buFont typeface="Open Sans"/>
              <a:buChar char="○"/>
              <a:defRPr sz="1100">
                <a:solidFill>
                  <a:srgbClr val="858FA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Clr>
                <a:srgbClr val="858FA9"/>
              </a:buClr>
              <a:buSzPts val="1100"/>
              <a:buFont typeface="Open Sans"/>
              <a:buChar char="■"/>
              <a:defRPr sz="1100">
                <a:solidFill>
                  <a:srgbClr val="858FA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502775" y="693650"/>
            <a:ext cx="389700" cy="43800"/>
          </a:xfrm>
          <a:prstGeom prst="rect">
            <a:avLst/>
          </a:prstGeom>
          <a:solidFill>
            <a:srgbClr val="4DA1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896F4"/>
              </a:solidFill>
            </a:endParaRPr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9B33345-78B2-4F5D-A8C0-2560CBE1C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24/11/2021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9134F8D-7E47-4CA5-90AB-5E0D4DC8C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1E0743F-F3C9-4345-A6B3-7B3E27838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4285212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56717E-A7F4-4442-817A-061EC35B4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5A5DB-4412-45C9-9055-56FA9648C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82A0544-DBBB-4CC5-99EB-F580D0295C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98FDC1-3CBA-486E-9363-F04E5F921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24/11/2021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90ECA23-E686-484E-ADE3-F4AB2137E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3FEC3FF-14DA-4FD7-9241-1EC6DFDBB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8248517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5AB094-65CE-4050-994F-3EFCC00EE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EF980C3-CD81-4AB5-8BE6-91D9B1247A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4C7D05D-8934-4C9E-9846-CEB6312A3F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C485B56-936F-496E-9826-9A26A1592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24/11/2021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D2BAC33-68AD-4451-AC00-D2D3E106F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1CE0917-3C30-4DEB-8841-7CCAB96B1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2810449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1474C3-E26A-4B14-8052-A270DB288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97C1C0D-B31A-4D9B-A0A3-C0746CC9D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18C1902-C788-4831-B2D8-1AABAF366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24/11/2021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DB86D8D-C524-4672-9D00-BEFB917ED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663453-CDA6-4ED8-A59E-FF6863C31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145360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267990C-F9F1-4688-8360-C789307C61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064D86E-033E-4781-83F8-ED2B46E40A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C64134-CB39-437A-8F20-9B2A8E3FA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24/11/2021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EDE2B3-BF4A-4132-A8FC-402CB4379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24C357-41AB-46D3-BA24-03EA5F0C8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9828694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01 - P.txt horizontale">
  <p:cSld name="Chap01 - P.txt horizontale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8"/>
          <p:cNvSpPr txBox="1">
            <a:spLocks noGrp="1"/>
          </p:cNvSpPr>
          <p:nvPr>
            <p:ph type="title"/>
          </p:nvPr>
        </p:nvSpPr>
        <p:spPr>
          <a:xfrm>
            <a:off x="224623" y="0"/>
            <a:ext cx="8735700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Calibri"/>
              <a:buNone/>
              <a:defRPr sz="1500" b="1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20" name="Google Shape;120;p28"/>
          <p:cNvSpPr txBox="1">
            <a:spLocks noGrp="1"/>
          </p:cNvSpPr>
          <p:nvPr>
            <p:ph type="body" idx="1"/>
          </p:nvPr>
        </p:nvSpPr>
        <p:spPr>
          <a:xfrm>
            <a:off x="145241" y="756675"/>
            <a:ext cx="8815200" cy="38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/>
            </a:lvl1pPr>
            <a:lvl2pPr marL="914400" lvl="1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 rtl="0">
              <a:spcBef>
                <a:spcPts val="300"/>
              </a:spcBef>
              <a:spcAft>
                <a:spcPts val="0"/>
              </a:spcAft>
              <a:buClr>
                <a:srgbClr val="6F6F6E"/>
              </a:buClr>
              <a:buSzPts val="1400"/>
              <a:buChar char="-"/>
              <a:defRPr/>
            </a:lvl3pPr>
            <a:lvl4pPr marL="1828800" lvl="3" indent="-285750" algn="l" rtl="0">
              <a:spcBef>
                <a:spcPts val="300"/>
              </a:spcBef>
              <a:spcAft>
                <a:spcPts val="0"/>
              </a:spcAft>
              <a:buClr>
                <a:srgbClr val="6F6F6E"/>
              </a:buClr>
              <a:buSzPts val="900"/>
              <a:buChar char="▶"/>
              <a:defRPr/>
            </a:lvl4pPr>
            <a:lvl5pPr marL="2286000" lvl="4" indent="-317500" algn="l" rtl="0">
              <a:spcBef>
                <a:spcPts val="300"/>
              </a:spcBef>
              <a:spcAft>
                <a:spcPts val="0"/>
              </a:spcAft>
              <a:buClr>
                <a:srgbClr val="6F6F6E"/>
              </a:buClr>
              <a:buSzPts val="1400"/>
              <a:buChar char="»"/>
              <a:defRPr/>
            </a:lvl5pPr>
            <a:lvl6pPr marL="274320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  <p:sp>
        <p:nvSpPr>
          <p:cNvPr id="121" name="Google Shape;121;p28"/>
          <p:cNvSpPr txBox="1">
            <a:spLocks noGrp="1"/>
          </p:cNvSpPr>
          <p:nvPr>
            <p:ph type="ftr" idx="11"/>
          </p:nvPr>
        </p:nvSpPr>
        <p:spPr>
          <a:xfrm>
            <a:off x="1450801" y="4767264"/>
            <a:ext cx="6666900" cy="1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sldNum" idx="12"/>
          </p:nvPr>
        </p:nvSpPr>
        <p:spPr>
          <a:xfrm>
            <a:off x="8476510" y="4955064"/>
            <a:ext cx="667500" cy="1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5C59387-B89A-4E5F-821A-3132E39A6E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500" y="42489"/>
            <a:ext cx="667500" cy="792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319B19E-6F81-42EB-8099-1D0D950DD0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00078" y="150105"/>
            <a:ext cx="876422" cy="64779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389649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422347" y="226863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Font typeface="Open Sans SemiBold"/>
              <a:buChar char="&gt;"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Clr>
                <a:srgbClr val="858FA9"/>
              </a:buClr>
              <a:buSzPts val="1100"/>
              <a:buFont typeface="Open Sans"/>
              <a:buChar char="○"/>
              <a:defRPr>
                <a:solidFill>
                  <a:srgbClr val="858FA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Clr>
                <a:srgbClr val="858FA9"/>
              </a:buClr>
              <a:buSzPts val="1100"/>
              <a:buFont typeface="Open Sans"/>
              <a:buChar char="■"/>
              <a:defRPr>
                <a:solidFill>
                  <a:srgbClr val="858FA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Clr>
                <a:srgbClr val="858FA9"/>
              </a:buClr>
              <a:buSzPts val="1100"/>
              <a:buFont typeface="Open Sans"/>
              <a:buChar char="●"/>
              <a:defRPr>
                <a:solidFill>
                  <a:srgbClr val="858FA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Clr>
                <a:srgbClr val="858FA9"/>
              </a:buClr>
              <a:buSzPts val="1100"/>
              <a:buFont typeface="Open Sans"/>
              <a:buChar char="○"/>
              <a:defRPr>
                <a:solidFill>
                  <a:srgbClr val="858FA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Clr>
                <a:srgbClr val="858FA9"/>
              </a:buClr>
              <a:buSzPts val="1100"/>
              <a:buFont typeface="Open Sans"/>
              <a:buChar char="■"/>
              <a:defRPr>
                <a:solidFill>
                  <a:srgbClr val="858FA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Clr>
                <a:srgbClr val="858FA9"/>
              </a:buClr>
              <a:buSzPts val="1100"/>
              <a:buFont typeface="Open Sans"/>
              <a:buChar char="●"/>
              <a:defRPr>
                <a:solidFill>
                  <a:srgbClr val="858FA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Clr>
                <a:srgbClr val="858FA9"/>
              </a:buClr>
              <a:buSzPts val="1100"/>
              <a:buFont typeface="Open Sans"/>
              <a:buChar char="○"/>
              <a:defRPr>
                <a:solidFill>
                  <a:srgbClr val="858FA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Clr>
                <a:srgbClr val="858FA9"/>
              </a:buClr>
              <a:buSzPts val="1100"/>
              <a:buFont typeface="Open Sans"/>
              <a:buChar char="■"/>
              <a:defRPr>
                <a:solidFill>
                  <a:srgbClr val="858FA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Font typeface="Open Sans SemiBold"/>
              <a:buChar char="&gt;"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Clr>
                <a:srgbClr val="858FA9"/>
              </a:buClr>
              <a:buSzPts val="1100"/>
              <a:buFont typeface="Open Sans"/>
              <a:buChar char="○"/>
              <a:defRPr>
                <a:solidFill>
                  <a:srgbClr val="858FA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Clr>
                <a:srgbClr val="858FA9"/>
              </a:buClr>
              <a:buSzPts val="1100"/>
              <a:buFont typeface="Open Sans"/>
              <a:buChar char="■"/>
              <a:defRPr>
                <a:solidFill>
                  <a:srgbClr val="858FA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Clr>
                <a:srgbClr val="858FA9"/>
              </a:buClr>
              <a:buSzPts val="1100"/>
              <a:buFont typeface="Open Sans"/>
              <a:buChar char="●"/>
              <a:defRPr>
                <a:solidFill>
                  <a:srgbClr val="858FA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Clr>
                <a:srgbClr val="858FA9"/>
              </a:buClr>
              <a:buSzPts val="1100"/>
              <a:buFont typeface="Open Sans"/>
              <a:buChar char="○"/>
              <a:defRPr>
                <a:solidFill>
                  <a:srgbClr val="858FA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Clr>
                <a:srgbClr val="858FA9"/>
              </a:buClr>
              <a:buSzPts val="1100"/>
              <a:buFont typeface="Open Sans"/>
              <a:buChar char="■"/>
              <a:defRPr>
                <a:solidFill>
                  <a:srgbClr val="858FA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Clr>
                <a:srgbClr val="858FA9"/>
              </a:buClr>
              <a:buSzPts val="1100"/>
              <a:buFont typeface="Open Sans"/>
              <a:buChar char="●"/>
              <a:defRPr>
                <a:solidFill>
                  <a:srgbClr val="858FA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Clr>
                <a:srgbClr val="858FA9"/>
              </a:buClr>
              <a:buSzPts val="1100"/>
              <a:buFont typeface="Open Sans"/>
              <a:buChar char="○"/>
              <a:defRPr>
                <a:solidFill>
                  <a:srgbClr val="858FA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Clr>
                <a:srgbClr val="858FA9"/>
              </a:buClr>
              <a:buSzPts val="1100"/>
              <a:buFont typeface="Open Sans"/>
              <a:buChar char="■"/>
              <a:defRPr>
                <a:solidFill>
                  <a:srgbClr val="858FA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/>
          <p:nvPr/>
        </p:nvSpPr>
        <p:spPr>
          <a:xfrm>
            <a:off x="502775" y="693650"/>
            <a:ext cx="389700" cy="43800"/>
          </a:xfrm>
          <a:prstGeom prst="rect">
            <a:avLst/>
          </a:prstGeom>
          <a:solidFill>
            <a:srgbClr val="4DA1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422347" y="226863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/>
          <p:nvPr/>
        </p:nvSpPr>
        <p:spPr>
          <a:xfrm>
            <a:off x="502775" y="693650"/>
            <a:ext cx="389700" cy="43800"/>
          </a:xfrm>
          <a:prstGeom prst="rect">
            <a:avLst/>
          </a:prstGeom>
          <a:solidFill>
            <a:srgbClr val="4DA1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2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/>
          <p:nvPr/>
        </p:nvSpPr>
        <p:spPr>
          <a:xfrm>
            <a:off x="4377150" y="1489269"/>
            <a:ext cx="389700" cy="43800"/>
          </a:xfrm>
          <a:prstGeom prst="rect">
            <a:avLst/>
          </a:prstGeom>
          <a:solidFill>
            <a:srgbClr val="4DA1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422347" y="971513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79764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&gt;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Clr>
                <a:srgbClr val="858FA9"/>
              </a:buClr>
              <a:buSzPts val="1100"/>
              <a:buFont typeface="Open Sans"/>
              <a:buChar char="■"/>
              <a:defRPr>
                <a:solidFill>
                  <a:srgbClr val="858FA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Clr>
                <a:srgbClr val="858FA9"/>
              </a:buClr>
              <a:buSzPts val="1100"/>
              <a:buFont typeface="Open Sans"/>
              <a:buChar char="●"/>
              <a:defRPr>
                <a:solidFill>
                  <a:srgbClr val="858FA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Clr>
                <a:srgbClr val="858FA9"/>
              </a:buClr>
              <a:buSzPts val="1100"/>
              <a:buFont typeface="Open Sans"/>
              <a:buChar char="○"/>
              <a:defRPr>
                <a:solidFill>
                  <a:srgbClr val="858FA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Clr>
                <a:srgbClr val="858FA9"/>
              </a:buClr>
              <a:buSzPts val="1100"/>
              <a:buFont typeface="Open Sans"/>
              <a:buChar char="■"/>
              <a:defRPr>
                <a:solidFill>
                  <a:srgbClr val="858FA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Clr>
                <a:srgbClr val="858FA9"/>
              </a:buClr>
              <a:buSzPts val="1100"/>
              <a:buFont typeface="Open Sans"/>
              <a:buChar char="●"/>
              <a:defRPr>
                <a:solidFill>
                  <a:srgbClr val="858FA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Clr>
                <a:srgbClr val="858FA9"/>
              </a:buClr>
              <a:buSzPts val="1100"/>
              <a:buFont typeface="Open Sans"/>
              <a:buChar char="○"/>
              <a:defRPr>
                <a:solidFill>
                  <a:srgbClr val="858FA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Clr>
                <a:srgbClr val="858FA9"/>
              </a:buClr>
              <a:buSzPts val="1100"/>
              <a:buFont typeface="Open Sans"/>
              <a:buChar char="■"/>
              <a:defRPr>
                <a:solidFill>
                  <a:srgbClr val="858FA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9" name="Google Shape;39;p8"/>
          <p:cNvSpPr/>
          <p:nvPr/>
        </p:nvSpPr>
        <p:spPr>
          <a:xfrm>
            <a:off x="502775" y="693650"/>
            <a:ext cx="389700" cy="43800"/>
          </a:xfrm>
          <a:prstGeom prst="rect">
            <a:avLst/>
          </a:prstGeom>
          <a:solidFill>
            <a:srgbClr val="4DA1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26525" y="229925"/>
            <a:ext cx="84252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83094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22347" y="226863"/>
            <a:ext cx="8520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51127"/>
              </a:buClr>
              <a:buSzPts val="1600"/>
              <a:buFont typeface="Open Sans SemiBold"/>
              <a:buNone/>
              <a:defRPr sz="1600">
                <a:solidFill>
                  <a:srgbClr val="051127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A1E7"/>
              </a:buClr>
              <a:buSzPts val="1100"/>
              <a:buFont typeface="Open Sans"/>
              <a:buChar char="&gt;"/>
              <a:defRPr sz="1100">
                <a:solidFill>
                  <a:srgbClr val="4DA1E7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51127"/>
              </a:buClr>
              <a:buSzPts val="1100"/>
              <a:buFont typeface="Open Sans SemiBold"/>
              <a:buChar char="○"/>
              <a:defRPr sz="1100">
                <a:solidFill>
                  <a:srgbClr val="051127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58FA9"/>
              </a:buClr>
              <a:buSzPts val="1100"/>
              <a:buFont typeface="Open Sans"/>
              <a:buChar char="■"/>
              <a:defRPr sz="1100">
                <a:solidFill>
                  <a:srgbClr val="858FA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58FA9"/>
              </a:buClr>
              <a:buSzPts val="1100"/>
              <a:buFont typeface="Open Sans"/>
              <a:buChar char="●"/>
              <a:defRPr sz="1100">
                <a:solidFill>
                  <a:srgbClr val="858FA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58FA9"/>
              </a:buClr>
              <a:buSzPts val="1100"/>
              <a:buFont typeface="Open Sans"/>
              <a:buChar char="○"/>
              <a:defRPr sz="1100">
                <a:solidFill>
                  <a:srgbClr val="858FA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58FA9"/>
              </a:buClr>
              <a:buSzPts val="1100"/>
              <a:buFont typeface="Open Sans"/>
              <a:buChar char="■"/>
              <a:defRPr sz="1100">
                <a:solidFill>
                  <a:srgbClr val="858FA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58FA9"/>
              </a:buClr>
              <a:buSzPts val="1100"/>
              <a:buFont typeface="Open Sans"/>
              <a:buChar char="●"/>
              <a:defRPr sz="1100">
                <a:solidFill>
                  <a:srgbClr val="858FA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58FA9"/>
              </a:buClr>
              <a:buSzPts val="1100"/>
              <a:buFont typeface="Open Sans"/>
              <a:buChar char="○"/>
              <a:defRPr sz="1100">
                <a:solidFill>
                  <a:srgbClr val="858FA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858FA9"/>
              </a:buClr>
              <a:buSzPts val="1100"/>
              <a:buFont typeface="Open Sans"/>
              <a:buChar char="■"/>
              <a:defRPr sz="1100">
                <a:solidFill>
                  <a:srgbClr val="858FA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8" name="Google Shape;8;p1"/>
          <p:cNvPicPr preferRelativeResize="0"/>
          <p:nvPr/>
        </p:nvPicPr>
        <p:blipFill rotWithShape="1">
          <a:blip r:embed="rId13">
            <a:alphaModFix/>
          </a:blip>
          <a:srcRect t="15269" b="15262"/>
          <a:stretch/>
        </p:blipFill>
        <p:spPr>
          <a:xfrm>
            <a:off x="0" y="4354456"/>
            <a:ext cx="9144003" cy="78903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 txBox="1"/>
          <p:nvPr/>
        </p:nvSpPr>
        <p:spPr>
          <a:xfrm>
            <a:off x="5019375" y="4702850"/>
            <a:ext cx="3604500" cy="3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6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The information presented in this slide is provided without any warranty and is subject to change without notice - Copyright 2020 Revevol Group proprietary and confidential</a:t>
            </a:r>
            <a:endParaRPr sz="600">
              <a:solidFill>
                <a:srgbClr val="FFFF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lvl="0" indent="0" algn="r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">
              <a:solidFill>
                <a:srgbClr val="FFFF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lvl="0" indent="0" algn="r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600">
              <a:solidFill>
                <a:srgbClr val="FFFF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10" name="Google Shape;10;p1"/>
          <p:cNvPicPr preferRelativeResize="0"/>
          <p:nvPr/>
        </p:nvPicPr>
        <p:blipFill rotWithShape="1">
          <a:blip r:embed="rId14">
            <a:alphaModFix/>
          </a:blip>
          <a:srcRect l="-7404" t="6093" r="-7392" b="6102"/>
          <a:stretch/>
        </p:blipFill>
        <p:spPr>
          <a:xfrm>
            <a:off x="183940" y="4702848"/>
            <a:ext cx="1087101" cy="34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000">
                <a:solidFill>
                  <a:schemeClr val="lt1"/>
                </a:solidFill>
              </a:defRPr>
            </a:lvl1pPr>
            <a:lvl2pPr lvl="1" algn="ctr" rtl="0">
              <a:buNone/>
              <a:defRPr sz="1000">
                <a:solidFill>
                  <a:schemeClr val="lt1"/>
                </a:solidFill>
              </a:defRPr>
            </a:lvl2pPr>
            <a:lvl3pPr lvl="2" algn="ctr" rtl="0">
              <a:buNone/>
              <a:defRPr sz="1000">
                <a:solidFill>
                  <a:schemeClr val="lt1"/>
                </a:solidFill>
              </a:defRPr>
            </a:lvl3pPr>
            <a:lvl4pPr lvl="3" algn="ctr" rtl="0">
              <a:buNone/>
              <a:defRPr sz="1000">
                <a:solidFill>
                  <a:schemeClr val="lt1"/>
                </a:solidFill>
              </a:defRPr>
            </a:lvl4pPr>
            <a:lvl5pPr lvl="4" algn="ctr" rtl="0">
              <a:buNone/>
              <a:defRPr sz="1000">
                <a:solidFill>
                  <a:schemeClr val="lt1"/>
                </a:solidFill>
              </a:defRPr>
            </a:lvl5pPr>
            <a:lvl6pPr lvl="5" algn="ctr" rtl="0">
              <a:buNone/>
              <a:defRPr sz="1000">
                <a:solidFill>
                  <a:schemeClr val="lt1"/>
                </a:solidFill>
              </a:defRPr>
            </a:lvl6pPr>
            <a:lvl7pPr lvl="6" algn="ctr" rtl="0">
              <a:buNone/>
              <a:defRPr sz="1000">
                <a:solidFill>
                  <a:schemeClr val="lt1"/>
                </a:solidFill>
              </a:defRPr>
            </a:lvl7pPr>
            <a:lvl8pPr lvl="7" algn="ctr" rtl="0">
              <a:buNone/>
              <a:defRPr sz="1000">
                <a:solidFill>
                  <a:schemeClr val="lt1"/>
                </a:solidFill>
              </a:defRPr>
            </a:lvl8pPr>
            <a:lvl9pPr lvl="8" algn="ctr" rtl="0">
              <a:buNone/>
              <a:defRPr sz="1000"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913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DE0D6FE-EF9A-4FB2-A9B7-BF3DCDE7D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22798D8-F905-4FEB-A194-C8B20BD4B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A274497-C2B8-4054-A398-017DBC5561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24/11/2021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A56E10-EA2D-42D4-A82B-38369A3C03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0EC0A1-4EFD-4ECD-B137-C8F2B7AA33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619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hyperlink" Target="MODOP%20AMF%20code%20PIN%20oublie.pptx" TargetMode="External"/><Relationship Id="rId4" Type="http://schemas.openxmlformats.org/officeDocument/2006/relationships/diagramLayout" Target="../diagrams/layout1.xml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proofmart.com/product/question-mark-sign-png-images-transparent-background-free-download-2/" TargetMode="External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12" Type="http://schemas.openxmlformats.org/officeDocument/2006/relationships/hyperlink" Target="https://pixabay.com/fr/cl%C3%A9-solution-r%C3%A9ponse-acc%C3%A8s-1020134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6" Type="http://schemas.openxmlformats.org/officeDocument/2006/relationships/hyperlink" Target="https://pixabay.com/fr/question-point-d-interrogation-1015308/" TargetMode="External"/><Relationship Id="rId11" Type="http://schemas.openxmlformats.org/officeDocument/2006/relationships/image" Target="../media/image18.jpg"/><Relationship Id="rId5" Type="http://schemas.openxmlformats.org/officeDocument/2006/relationships/image" Target="../media/image15.jpg"/><Relationship Id="rId10" Type="http://schemas.openxmlformats.org/officeDocument/2006/relationships/hyperlink" Target="https://pixabay.com/en/question-mark-question-mark-423604/" TargetMode="External"/><Relationship Id="rId4" Type="http://schemas.openxmlformats.org/officeDocument/2006/relationships/hyperlink" Target="https://proofmart.com/product/question-mark-sign-png-images-transparent-background-free-download/" TargetMode="External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57A57-2B31-47E8-A338-0A21E32C29FF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5" name="Google Shape;1624;p252">
            <a:extLst>
              <a:ext uri="{FF2B5EF4-FFF2-40B4-BE49-F238E27FC236}">
                <a16:creationId xmlns:a16="http://schemas.microsoft.com/office/drawing/2014/main" id="{DC0822AE-DA77-4818-A32C-97DC85756844}"/>
              </a:ext>
            </a:extLst>
          </p:cNvPr>
          <p:cNvSpPr txBox="1"/>
          <p:nvPr/>
        </p:nvSpPr>
        <p:spPr>
          <a:xfrm>
            <a:off x="162560" y="4777057"/>
            <a:ext cx="3325258" cy="27911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>
                <a:solidFill>
                  <a:srgbClr val="0A64B6"/>
                </a:solidFill>
              </a:defRPr>
            </a:lvl1pPr>
          </a:lstStyle>
          <a:p>
            <a:r>
              <a:rPr lang="fr-FR" sz="800" dirty="0">
                <a:solidFill>
                  <a:srgbClr val="0097A7"/>
                </a:solidFill>
                <a:sym typeface="Roboto"/>
              </a:rPr>
              <a:t>Rédactrices : Constantina Piraux (DSI), Sara Ismaiel (DO)</a:t>
            </a:r>
            <a:endParaRPr sz="800" dirty="0">
              <a:solidFill>
                <a:srgbClr val="0097A7"/>
              </a:solidFill>
              <a:sym typeface="Roboto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E7D72CE-EAE7-482B-899F-022EB79B9833}"/>
              </a:ext>
            </a:extLst>
          </p:cNvPr>
          <p:cNvSpPr txBox="1"/>
          <p:nvPr/>
        </p:nvSpPr>
        <p:spPr>
          <a:xfrm>
            <a:off x="2355850" y="1722395"/>
            <a:ext cx="1873250" cy="5770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fr-FR" sz="1050" dirty="0"/>
          </a:p>
          <a:p>
            <a:endParaRPr lang="fr-FR" sz="1050" dirty="0"/>
          </a:p>
          <a:p>
            <a:endParaRPr lang="fr-FR" sz="1050" dirty="0"/>
          </a:p>
        </p:txBody>
      </p:sp>
      <p:sp>
        <p:nvSpPr>
          <p:cNvPr id="7" name="Google Shape;1624;p252">
            <a:extLst>
              <a:ext uri="{FF2B5EF4-FFF2-40B4-BE49-F238E27FC236}">
                <a16:creationId xmlns:a16="http://schemas.microsoft.com/office/drawing/2014/main" id="{ADC3BF7F-D91B-48CB-B288-F8175E8FD886}"/>
              </a:ext>
            </a:extLst>
          </p:cNvPr>
          <p:cNvSpPr txBox="1"/>
          <p:nvPr/>
        </p:nvSpPr>
        <p:spPr>
          <a:xfrm>
            <a:off x="2586144" y="1157694"/>
            <a:ext cx="7084906" cy="111670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>
                <a:solidFill>
                  <a:srgbClr val="0A64B6"/>
                </a:solidFill>
              </a:defRPr>
            </a:lvl1pPr>
          </a:lstStyle>
          <a:p>
            <a:r>
              <a:rPr lang="fr-FR" sz="3200" b="1" dirty="0">
                <a:solidFill>
                  <a:srgbClr val="57C1B7"/>
                </a:solidFill>
                <a:sym typeface="Roboto"/>
              </a:rPr>
              <a:t>HORIZON</a:t>
            </a:r>
            <a:endParaRPr lang="fr-FR" sz="2400" b="1" dirty="0">
              <a:solidFill>
                <a:srgbClr val="57C1B7"/>
              </a:solidFill>
              <a:sym typeface="Roboto"/>
            </a:endParaRPr>
          </a:p>
          <a:p>
            <a:endParaRPr lang="fr-FR" sz="2400" b="1" dirty="0">
              <a:solidFill>
                <a:srgbClr val="57C1B7"/>
              </a:solidFill>
              <a:sym typeface="Roboto"/>
            </a:endParaRPr>
          </a:p>
          <a:p>
            <a:r>
              <a:rPr lang="fr-FR" sz="2000" b="1" dirty="0">
                <a:solidFill>
                  <a:srgbClr val="57C1B7"/>
                </a:solidFill>
                <a:sym typeface="Roboto"/>
              </a:rPr>
              <a:t>Vers une connexion plus sécurisée avec l’AMF</a:t>
            </a:r>
          </a:p>
          <a:p>
            <a:endParaRPr lang="fr-FR" sz="2400" b="1" dirty="0">
              <a:solidFill>
                <a:schemeClr val="accent5"/>
              </a:solidFill>
              <a:sym typeface="Roboto"/>
            </a:endParaRPr>
          </a:p>
          <a:p>
            <a:r>
              <a:rPr lang="fr-FR" sz="1600" i="1" dirty="0">
                <a:solidFill>
                  <a:srgbClr val="127ABF"/>
                </a:solidFill>
                <a:sym typeface="Roboto"/>
              </a:rPr>
              <a:t>Date de déploiement : septembre 2022</a:t>
            </a:r>
            <a:endParaRPr sz="1600" i="1" dirty="0">
              <a:solidFill>
                <a:srgbClr val="127ABF"/>
              </a:solidFill>
              <a:sym typeface="Roboto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C8CC3A1-02FB-45A1-98EE-E3E0672DE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6336" y="2356134"/>
            <a:ext cx="1054798" cy="106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801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5EE0BC-7CDB-499F-B7AD-8B08502A6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00" y="148826"/>
            <a:ext cx="7136450" cy="474000"/>
          </a:xfrm>
        </p:spPr>
        <p:txBody>
          <a:bodyPr/>
          <a:lstStyle/>
          <a:p>
            <a:r>
              <a:rPr lang="fr-FR" sz="1800" dirty="0"/>
              <a:t>LA SÉCURITÉ DE NOS INFORMATIONS EST PLUS IMPORTANTE QUE JAMAIS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7F7968F-1B87-49DC-B3E3-815C9D84E7B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74855EC-09B4-4C7E-A37A-039353326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2491294"/>
            <a:ext cx="1869435" cy="194941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A4C616E-8D09-4F05-89A9-4D79C29D3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8113" y="2114119"/>
            <a:ext cx="1755967" cy="277303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39EE532-CB84-45C3-9055-F3B72BB92B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5647" y="2855030"/>
            <a:ext cx="2167605" cy="121651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AF409EB-0BA5-4B58-8AF3-1FDBAB3FF94F}"/>
              </a:ext>
            </a:extLst>
          </p:cNvPr>
          <p:cNvSpPr/>
          <p:nvPr/>
        </p:nvSpPr>
        <p:spPr>
          <a:xfrm>
            <a:off x="210499" y="745936"/>
            <a:ext cx="71935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407A5F"/>
                </a:solidFill>
              </a:rPr>
              <a:t>Les menaces sur la </a:t>
            </a:r>
            <a:r>
              <a:rPr lang="fr-FR" b="1" dirty="0">
                <a:solidFill>
                  <a:srgbClr val="407A5F"/>
                </a:solidFill>
              </a:rPr>
              <a:t>sécurité des données </a:t>
            </a:r>
            <a:r>
              <a:rPr lang="fr-FR" dirty="0">
                <a:solidFill>
                  <a:srgbClr val="407A5F"/>
                </a:solidFill>
              </a:rPr>
              <a:t>sont de plus en plus courantes. </a:t>
            </a:r>
          </a:p>
          <a:p>
            <a:endParaRPr lang="fr-FR" dirty="0">
              <a:solidFill>
                <a:srgbClr val="407A5F"/>
              </a:solidFill>
            </a:endParaRPr>
          </a:p>
          <a:p>
            <a:r>
              <a:rPr lang="fr-FR" dirty="0">
                <a:solidFill>
                  <a:srgbClr val="407A5F"/>
                </a:solidFill>
              </a:rPr>
              <a:t>Il est essentiel de mettre en œuvre des mesures de sécurité </a:t>
            </a:r>
            <a:r>
              <a:rPr lang="fr-FR" b="1" dirty="0">
                <a:solidFill>
                  <a:srgbClr val="407A5F"/>
                </a:solidFill>
              </a:rPr>
              <a:t>plus fortes </a:t>
            </a:r>
            <a:r>
              <a:rPr lang="fr-FR" dirty="0">
                <a:solidFill>
                  <a:srgbClr val="407A5F"/>
                </a:solidFill>
              </a:rPr>
              <a:t>pour protéger nos adhérents et notre organisation.</a:t>
            </a:r>
            <a:endParaRPr lang="fr-FR" sz="1200" dirty="0">
              <a:solidFill>
                <a:srgbClr val="407A5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83F81A-760D-4390-AFE4-CE0402A7A1E7}"/>
              </a:ext>
            </a:extLst>
          </p:cNvPr>
          <p:cNvSpPr/>
          <p:nvPr/>
        </p:nvSpPr>
        <p:spPr>
          <a:xfrm>
            <a:off x="191491" y="1914064"/>
            <a:ext cx="29645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SAVIEZ-VOUS ?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CDA8EA6B-AD2F-4C75-8D68-1E69B163F7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8941" y="3846111"/>
            <a:ext cx="1054798" cy="106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74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5EE0BC-7CDB-499F-B7AD-8B08502A6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00" y="148826"/>
            <a:ext cx="7136450" cy="474000"/>
          </a:xfrm>
        </p:spPr>
        <p:txBody>
          <a:bodyPr/>
          <a:lstStyle/>
          <a:p>
            <a:r>
              <a:rPr lang="fr-FR" sz="1800" dirty="0"/>
              <a:t>LA SÉCURITÉ DE NOS INFORMATIONS EST PLUS IMPORTANTE QUE JAMAIS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7F7968F-1B87-49DC-B3E3-815C9D84E7B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3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1F86908-0DBC-472C-9A47-97C36535B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07" y="1207146"/>
            <a:ext cx="5301200" cy="353413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BE2699E-60F1-4BA4-A90D-ADE0B1B5D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8694" y="2717633"/>
            <a:ext cx="2613529" cy="211889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782CC27-D39B-4733-9F74-D326CE59169E}"/>
              </a:ext>
            </a:extLst>
          </p:cNvPr>
          <p:cNvSpPr/>
          <p:nvPr/>
        </p:nvSpPr>
        <p:spPr>
          <a:xfrm>
            <a:off x="184707" y="807036"/>
            <a:ext cx="29645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ln w="0"/>
                <a:solidFill>
                  <a:srgbClr val="43745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Comment font-ils ?</a:t>
            </a:r>
          </a:p>
        </p:txBody>
      </p:sp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05B6493D-02F1-4CD1-A71E-AC78B2EB1A89}"/>
              </a:ext>
            </a:extLst>
          </p:cNvPr>
          <p:cNvSpPr/>
          <p:nvPr/>
        </p:nvSpPr>
        <p:spPr>
          <a:xfrm>
            <a:off x="4739782" y="3860154"/>
            <a:ext cx="1492250" cy="474000"/>
          </a:xfrm>
          <a:prstGeom prst="rightArrow">
            <a:avLst/>
          </a:prstGeom>
          <a:solidFill>
            <a:srgbClr val="6FD7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7808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" name="Google Shape;1639;p254"/>
          <p:cNvSpPr txBox="1">
            <a:spLocks noGrp="1"/>
          </p:cNvSpPr>
          <p:nvPr>
            <p:ph type="title"/>
          </p:nvPr>
        </p:nvSpPr>
        <p:spPr>
          <a:xfrm>
            <a:off x="229151" y="208901"/>
            <a:ext cx="8832300" cy="4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>
                <a:solidFill>
                  <a:schemeClr val="accent5"/>
                </a:solidFill>
                <a:sym typeface="Calibri"/>
              </a:rPr>
              <a:t>LA SOLUTION </a:t>
            </a:r>
            <a:r>
              <a:rPr lang="fr-FR" sz="2000" b="1" dirty="0">
                <a:solidFill>
                  <a:schemeClr val="accent5"/>
                </a:solidFill>
                <a:sym typeface="Wingdings" panose="05000000000000000000" pitchFamily="2" charset="2"/>
              </a:rPr>
              <a:t>: l’AMF</a:t>
            </a:r>
            <a:endParaRPr sz="2000" b="1" dirty="0">
              <a:solidFill>
                <a:schemeClr val="accent5"/>
              </a:solidFill>
              <a:sym typeface="Calibri"/>
            </a:endParaRPr>
          </a:p>
        </p:txBody>
      </p:sp>
      <p:sp>
        <p:nvSpPr>
          <p:cNvPr id="1638" name="Google Shape;1638;p25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"/>
              <a:t>4</a:t>
            </a:fld>
            <a:endParaRPr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FE06D8A-4C1F-4D9B-85A3-B644BDCD993D}"/>
              </a:ext>
            </a:extLst>
          </p:cNvPr>
          <p:cNvSpPr txBox="1"/>
          <p:nvPr/>
        </p:nvSpPr>
        <p:spPr>
          <a:xfrm>
            <a:off x="311700" y="1171366"/>
            <a:ext cx="816481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n w="0"/>
                <a:solidFill>
                  <a:srgbClr val="43745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AMF</a:t>
            </a:r>
            <a:r>
              <a:rPr lang="fr-FR" dirty="0">
                <a:ln w="0"/>
                <a:solidFill>
                  <a:srgbClr val="43745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signifie </a:t>
            </a:r>
            <a:r>
              <a:rPr lang="fr-FR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</a:t>
            </a:r>
            <a:r>
              <a:rPr lang="fr-FR" dirty="0">
                <a:ln w="0"/>
                <a:solidFill>
                  <a:srgbClr val="43745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uthentification </a:t>
            </a:r>
            <a:r>
              <a:rPr lang="fr-FR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</a:t>
            </a:r>
            <a:r>
              <a:rPr lang="fr-FR" dirty="0" err="1">
                <a:ln w="0"/>
                <a:solidFill>
                  <a:srgbClr val="43745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ulti-</a:t>
            </a:r>
            <a:r>
              <a:rPr lang="fr-FR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</a:t>
            </a:r>
            <a:r>
              <a:rPr lang="fr-FR" dirty="0" err="1">
                <a:ln w="0"/>
                <a:solidFill>
                  <a:srgbClr val="43745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actorielle</a:t>
            </a:r>
            <a:r>
              <a:rPr lang="fr-FR" dirty="0">
                <a:ln w="0"/>
                <a:solidFill>
                  <a:srgbClr val="43745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fr-FR" sz="1100" dirty="0">
                <a:ln w="0"/>
                <a:solidFill>
                  <a:srgbClr val="43745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(de l’anglais MFA = Multi-Factor Authentification) </a:t>
            </a:r>
            <a:endParaRPr lang="fr-FR" dirty="0">
              <a:ln w="0"/>
              <a:solidFill>
                <a:srgbClr val="43745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fr-FR" dirty="0">
              <a:ln w="0"/>
              <a:solidFill>
                <a:srgbClr val="43745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fr-FR" sz="1200" dirty="0">
                <a:ln w="0"/>
                <a:solidFill>
                  <a:srgbClr val="43745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En complément d’une connexion traditionnelle « login + mot de passe », on ajoute une couche supplémentaire d’authentification.</a:t>
            </a:r>
          </a:p>
          <a:p>
            <a:endParaRPr lang="fr-FR" sz="1200" dirty="0">
              <a:ln w="0"/>
              <a:solidFill>
                <a:srgbClr val="43745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fr-FR" sz="1200" dirty="0">
                <a:ln w="0"/>
                <a:solidFill>
                  <a:srgbClr val="43745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Il existe plusieurs méthodes d'authentifications 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ln w="0"/>
                <a:solidFill>
                  <a:srgbClr val="43745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un envoi d’un code unique par SMS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ln w="0"/>
                <a:solidFill>
                  <a:srgbClr val="43745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un envoi d’un code utilisable pendant une période limitée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ln w="0"/>
                <a:solidFill>
                  <a:srgbClr val="43745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une reconnaissance biométrique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ln w="0"/>
                <a:solidFill>
                  <a:srgbClr val="43745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une clé cryptographique</a:t>
            </a:r>
          </a:p>
          <a:p>
            <a:endParaRPr lang="fr-FR" sz="1200" dirty="0">
              <a:ln w="0"/>
              <a:solidFill>
                <a:srgbClr val="43745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Wingdings" panose="05000000000000000000" pitchFamily="2" charset="2"/>
            </a:endParaRPr>
          </a:p>
          <a:p>
            <a:endParaRPr lang="fr-FR" sz="1200" dirty="0">
              <a:ln w="0"/>
              <a:solidFill>
                <a:srgbClr val="43745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Wingdings" panose="05000000000000000000" pitchFamily="2" charset="2"/>
            </a:endParaRPr>
          </a:p>
          <a:p>
            <a:r>
              <a:rPr lang="fr-FR" dirty="0">
                <a:ln w="0"/>
                <a:solidFill>
                  <a:srgbClr val="009DD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Wingdings" panose="05000000000000000000" pitchFamily="2" charset="2"/>
              </a:rPr>
              <a:t></a:t>
            </a:r>
            <a:r>
              <a:rPr lang="fr-FR" dirty="0">
                <a:ln w="0"/>
                <a:solidFill>
                  <a:srgbClr val="009DD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Au CSF, Nous avons fait le choix de la simplicité avec l’outil </a:t>
            </a:r>
            <a:r>
              <a:rPr lang="fr-FR" dirty="0" err="1">
                <a:ln w="0"/>
                <a:solidFill>
                  <a:srgbClr val="009DD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InWebo</a:t>
            </a:r>
            <a:r>
              <a:rPr lang="fr-FR" dirty="0">
                <a:ln w="0"/>
                <a:solidFill>
                  <a:srgbClr val="009DD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: le </a:t>
            </a:r>
            <a:r>
              <a:rPr lang="fr-FR" sz="1600" b="1" dirty="0">
                <a:ln w="0"/>
                <a:solidFill>
                  <a:srgbClr val="009DD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code PIN</a:t>
            </a:r>
            <a:endParaRPr lang="fr-FR" dirty="0">
              <a:ln w="0"/>
              <a:solidFill>
                <a:srgbClr val="009DDB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81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p25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"/>
              <a:t>5</a:t>
            </a:fld>
            <a:endParaRPr/>
          </a:p>
        </p:txBody>
      </p:sp>
      <p:sp>
        <p:nvSpPr>
          <p:cNvPr id="5" name="Google Shape;1639;p254">
            <a:extLst>
              <a:ext uri="{FF2B5EF4-FFF2-40B4-BE49-F238E27FC236}">
                <a16:creationId xmlns:a16="http://schemas.microsoft.com/office/drawing/2014/main" id="{37764DAB-91DD-4E25-B106-D816EEE33601}"/>
              </a:ext>
            </a:extLst>
          </p:cNvPr>
          <p:cNvSpPr txBox="1">
            <a:spLocks/>
          </p:cNvSpPr>
          <p:nvPr/>
        </p:nvSpPr>
        <p:spPr>
          <a:xfrm>
            <a:off x="155850" y="145471"/>
            <a:ext cx="8832300" cy="471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68575" rIns="68575" bIns="68575" rtlCol="0" anchor="ctr" anchorCtr="0">
            <a:noAutofit/>
          </a:bodyPr>
          <a:lstStyle>
            <a:lvl1pPr marR="0"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Calibri"/>
              <a:buNone/>
              <a:defRPr sz="1500" b="1" i="0" u="none" strike="noStrike" kern="1200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pPr>
              <a:lnSpc>
                <a:spcPct val="100000"/>
              </a:lnSpc>
            </a:pPr>
            <a:r>
              <a:rPr lang="fr-FR" sz="2000" dirty="0"/>
              <a:t>COMMENT ÇA FONCTIONNE ?</a:t>
            </a:r>
          </a:p>
        </p:txBody>
      </p:sp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B309B17B-F950-43AB-8F2E-31229E383F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6846150"/>
              </p:ext>
            </p:extLst>
          </p:nvPr>
        </p:nvGraphicFramePr>
        <p:xfrm>
          <a:off x="-580390" y="616471"/>
          <a:ext cx="7279135" cy="4432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Image 9">
            <a:extLst>
              <a:ext uri="{FF2B5EF4-FFF2-40B4-BE49-F238E27FC236}">
                <a16:creationId xmlns:a16="http://schemas.microsoft.com/office/drawing/2014/main" id="{2E0E4A6D-4872-4374-B030-A1B0E9ABA66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2933" t="8957" r="15858" b="4780"/>
          <a:stretch/>
        </p:blipFill>
        <p:spPr>
          <a:xfrm>
            <a:off x="3191510" y="1917700"/>
            <a:ext cx="434052" cy="65405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7D63CA9-8787-4492-9389-59D52CC892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78147" y="3115958"/>
            <a:ext cx="387706" cy="509892"/>
          </a:xfrm>
          <a:prstGeom prst="rect">
            <a:avLst/>
          </a:prstGeom>
        </p:spPr>
      </p:pic>
      <p:sp>
        <p:nvSpPr>
          <p:cNvPr id="13" name="Étoile : 10 branches 12">
            <a:extLst>
              <a:ext uri="{FF2B5EF4-FFF2-40B4-BE49-F238E27FC236}">
                <a16:creationId xmlns:a16="http://schemas.microsoft.com/office/drawing/2014/main" id="{71B99330-CF4C-4EC0-B220-E438DC617594}"/>
              </a:ext>
            </a:extLst>
          </p:cNvPr>
          <p:cNvSpPr/>
          <p:nvPr/>
        </p:nvSpPr>
        <p:spPr>
          <a:xfrm>
            <a:off x="6338740" y="2285054"/>
            <a:ext cx="2137770" cy="1066800"/>
          </a:xfrm>
          <a:prstGeom prst="star10">
            <a:avLst>
              <a:gd name="adj" fmla="val 44770"/>
              <a:gd name="hf" fmla="val 105146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accent1"/>
                </a:solidFill>
              </a:rPr>
              <a:t>Code PIN oublié ?</a:t>
            </a:r>
          </a:p>
          <a:p>
            <a:pPr algn="ctr"/>
            <a:r>
              <a:rPr lang="fr-FR" sz="1200" dirty="0">
                <a:solidFill>
                  <a:schemeClr val="accent1"/>
                </a:solidFill>
              </a:rPr>
              <a:t>Cliquez </a:t>
            </a:r>
            <a:r>
              <a:rPr lang="fr-FR" sz="1200" b="1" u="sng" dirty="0">
                <a:solidFill>
                  <a:schemeClr val="accent1"/>
                </a:solidFill>
                <a:hlinkClick r:id="rId10" action="ppaction://hlinkpres?slideindex=1&amp;slidetitle="/>
              </a:rPr>
              <a:t>ICI</a:t>
            </a:r>
            <a:r>
              <a:rPr lang="fr-FR" sz="1200" dirty="0">
                <a:solidFill>
                  <a:schemeClr val="accent1"/>
                </a:solidFill>
              </a:rPr>
              <a:t> pour accéder au </a:t>
            </a:r>
            <a:r>
              <a:rPr lang="fr-FR" sz="1200" dirty="0" err="1">
                <a:solidFill>
                  <a:schemeClr val="accent1"/>
                </a:solidFill>
              </a:rPr>
              <a:t>modop</a:t>
            </a:r>
            <a:endParaRPr lang="fr-FR" sz="1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452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p25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"/>
              <a:t>6</a:t>
            </a:fld>
            <a:endParaRPr/>
          </a:p>
        </p:txBody>
      </p:sp>
      <p:sp>
        <p:nvSpPr>
          <p:cNvPr id="5" name="Google Shape;1639;p254">
            <a:extLst>
              <a:ext uri="{FF2B5EF4-FFF2-40B4-BE49-F238E27FC236}">
                <a16:creationId xmlns:a16="http://schemas.microsoft.com/office/drawing/2014/main" id="{37764DAB-91DD-4E25-B106-D816EEE33601}"/>
              </a:ext>
            </a:extLst>
          </p:cNvPr>
          <p:cNvSpPr txBox="1">
            <a:spLocks/>
          </p:cNvSpPr>
          <p:nvPr/>
        </p:nvSpPr>
        <p:spPr>
          <a:xfrm>
            <a:off x="155850" y="145471"/>
            <a:ext cx="8832300" cy="471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68575" rIns="68575" bIns="68575" rtlCol="0" anchor="ctr" anchorCtr="0">
            <a:noAutofit/>
          </a:bodyPr>
          <a:lstStyle>
            <a:lvl1pPr marR="0"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Calibri"/>
              <a:buNone/>
              <a:defRPr sz="1500" b="1" i="0" u="none" strike="noStrike" kern="1200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pPr>
              <a:lnSpc>
                <a:spcPct val="100000"/>
              </a:lnSpc>
            </a:pPr>
            <a:r>
              <a:rPr lang="fr-FR" sz="2000" dirty="0"/>
              <a:t>NOUS SOMMES LA POUR VOUS ACCOMPAGNER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69C214D-7B8E-4408-A6CB-63FE61907B3B}"/>
              </a:ext>
            </a:extLst>
          </p:cNvPr>
          <p:cNvSpPr txBox="1"/>
          <p:nvPr/>
        </p:nvSpPr>
        <p:spPr>
          <a:xfrm>
            <a:off x="2628180" y="2571750"/>
            <a:ext cx="3120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n w="0"/>
                <a:solidFill>
                  <a:srgbClr val="43745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Ayez le réflexe INEO</a:t>
            </a:r>
          </a:p>
          <a:p>
            <a:pPr algn="ctr"/>
            <a:r>
              <a:rPr lang="fr-FR" sz="2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05 61 41 47 02</a:t>
            </a:r>
          </a:p>
        </p:txBody>
      </p:sp>
      <p:sp>
        <p:nvSpPr>
          <p:cNvPr id="4" name="Bulle narrative : ronde 3">
            <a:extLst>
              <a:ext uri="{FF2B5EF4-FFF2-40B4-BE49-F238E27FC236}">
                <a16:creationId xmlns:a16="http://schemas.microsoft.com/office/drawing/2014/main" id="{B2E3811E-CB79-4662-8171-C297B99697AE}"/>
              </a:ext>
            </a:extLst>
          </p:cNvPr>
          <p:cNvSpPr/>
          <p:nvPr/>
        </p:nvSpPr>
        <p:spPr>
          <a:xfrm>
            <a:off x="804268" y="1497217"/>
            <a:ext cx="1946910" cy="533400"/>
          </a:xfrm>
          <a:prstGeom prst="wedgeEllipseCallout">
            <a:avLst>
              <a:gd name="adj1" fmla="val 53923"/>
              <a:gd name="adj2" fmla="val 15678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Des questions ?</a:t>
            </a:r>
          </a:p>
        </p:txBody>
      </p:sp>
      <p:sp>
        <p:nvSpPr>
          <p:cNvPr id="11" name="Bulle narrative : ronde 10">
            <a:extLst>
              <a:ext uri="{FF2B5EF4-FFF2-40B4-BE49-F238E27FC236}">
                <a16:creationId xmlns:a16="http://schemas.microsoft.com/office/drawing/2014/main" id="{38ADDB04-4807-4F78-A9C2-BC23BE814B91}"/>
              </a:ext>
            </a:extLst>
          </p:cNvPr>
          <p:cNvSpPr/>
          <p:nvPr/>
        </p:nvSpPr>
        <p:spPr>
          <a:xfrm>
            <a:off x="3517635" y="4241060"/>
            <a:ext cx="1463760" cy="410731"/>
          </a:xfrm>
          <a:prstGeom prst="wedgeEllipseCallout">
            <a:avLst>
              <a:gd name="adj1" fmla="val 1031"/>
              <a:gd name="adj2" fmla="val -25103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Un doute ?</a:t>
            </a:r>
          </a:p>
        </p:txBody>
      </p:sp>
      <p:sp>
        <p:nvSpPr>
          <p:cNvPr id="12" name="Bulle narrative : ronde 11">
            <a:extLst>
              <a:ext uri="{FF2B5EF4-FFF2-40B4-BE49-F238E27FC236}">
                <a16:creationId xmlns:a16="http://schemas.microsoft.com/office/drawing/2014/main" id="{0ED43823-4CD0-48FA-884E-16BB67E7E2CE}"/>
              </a:ext>
            </a:extLst>
          </p:cNvPr>
          <p:cNvSpPr/>
          <p:nvPr/>
        </p:nvSpPr>
        <p:spPr>
          <a:xfrm>
            <a:off x="6025157" y="1497217"/>
            <a:ext cx="1767840" cy="533400"/>
          </a:xfrm>
          <a:prstGeom prst="wedgeEllipseCallout">
            <a:avLst>
              <a:gd name="adj1" fmla="val -77729"/>
              <a:gd name="adj2" fmla="val 169644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Un blocage ?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5BC4E66-314B-431F-8635-A1CBA8EEE2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965220" y="861153"/>
            <a:ext cx="873480" cy="87348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B119D919-ADDD-46C8-B65D-5250465678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295420" y="2911363"/>
            <a:ext cx="1247833" cy="124783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83212F19-CE7B-4E57-9E1D-B4E7C34792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242462" y="1497217"/>
            <a:ext cx="722758" cy="722758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277FDC1D-A39D-413B-B9BC-C23DF57BD8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4631641" y="1615925"/>
            <a:ext cx="800287" cy="722759"/>
          </a:xfrm>
          <a:prstGeom prst="rect">
            <a:avLst/>
          </a:prstGeom>
        </p:spPr>
      </p:pic>
      <p:pic>
        <p:nvPicPr>
          <p:cNvPr id="23" name="Image 22" descr="Une image contenant jouet&#10;&#10;Description générée automatiquement">
            <a:extLst>
              <a:ext uri="{FF2B5EF4-FFF2-40B4-BE49-F238E27FC236}">
                <a16:creationId xmlns:a16="http://schemas.microsoft.com/office/drawing/2014/main" id="{50D50EA2-C4AE-4D30-B225-8BB97AA5BE4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5693218" y="2987248"/>
            <a:ext cx="1320992" cy="132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10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11673</TotalTime>
  <Words>260</Words>
  <Application>Microsoft Office PowerPoint</Application>
  <PresentationFormat>Affichage à l'écran (16:9)</PresentationFormat>
  <Paragraphs>48</Paragraphs>
  <Slides>6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6</vt:i4>
      </vt:variant>
    </vt:vector>
  </HeadingPairs>
  <TitlesOfParts>
    <vt:vector size="17" baseType="lpstr">
      <vt:lpstr>Open Sans SemiBold</vt:lpstr>
      <vt:lpstr>Open Sans</vt:lpstr>
      <vt:lpstr>Calibri Light</vt:lpstr>
      <vt:lpstr>Helvetica Neue Light</vt:lpstr>
      <vt:lpstr>Calibri</vt:lpstr>
      <vt:lpstr>Roboto</vt:lpstr>
      <vt:lpstr>Arial</vt:lpstr>
      <vt:lpstr>Helvetica Neue</vt:lpstr>
      <vt:lpstr>Simple Light</vt:lpstr>
      <vt:lpstr>Simple Light</vt:lpstr>
      <vt:lpstr>Thème Office</vt:lpstr>
      <vt:lpstr>Présentation PowerPoint</vt:lpstr>
      <vt:lpstr>LA SÉCURITÉ DE NOS INFORMATIONS EST PLUS IMPORTANTE QUE JAMAIS</vt:lpstr>
      <vt:lpstr>LA SÉCURITÉ DE NOS INFORMATIONS EST PLUS IMPORTANTE QUE JAMAIS</vt:lpstr>
      <vt:lpstr>LA SOLUTION : l’AMF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Ismaiel Sara</dc:creator>
  <cp:lastModifiedBy>Ismaiel Sara</cp:lastModifiedBy>
  <cp:revision>345</cp:revision>
  <dcterms:modified xsi:type="dcterms:W3CDTF">2022-05-27T09:26:09Z</dcterms:modified>
</cp:coreProperties>
</file>