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58" r:id="rId2"/>
    <p:sldId id="352" r:id="rId3"/>
    <p:sldId id="360" r:id="rId4"/>
    <p:sldId id="357" r:id="rId5"/>
    <p:sldId id="353" r:id="rId6"/>
    <p:sldId id="361" r:id="rId7"/>
    <p:sldId id="359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4E60F6-F68E-4A3D-8A54-32D7B98AB5E5}" type="datetimeFigureOut">
              <a:rPr lang="fr-FR" smtClean="0"/>
              <a:t>18/07/2022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4B3E1-D7E9-467D-8125-F61D94BB63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173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7C6259-1552-4BBC-9849-9C4FDD4EEA7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7076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5" name="Google Shape;1635;gae0c0efc8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6" name="Google Shape;1636;gae0c0efc8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80694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5" name="Google Shape;1635;gae0c0efc8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6" name="Google Shape;1636;gae0c0efc8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76789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5" name="Google Shape;1635;gae0c0efc8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6" name="Google Shape;1636;gae0c0efc8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96416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5" name="Google Shape;1635;gae0c0efc8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6" name="Google Shape;1636;gae0c0efc8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829891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5" name="Google Shape;1635;gae0c0efc8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6" name="Google Shape;1636;gae0c0efc8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48125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70183F-1C26-4C16-B490-F9E441ECCE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79E2441-9863-4163-8A82-5C1FD875D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886C92-BD53-484E-8233-57E63A570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18/07/2022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35692A-1B9B-4508-8096-0BF9890BC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63E513-6A87-4647-AFCF-E9C291403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8561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F0FD98-1F33-479D-84D7-8D09C1FA5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4708714-683A-4306-AAFD-C9D21E8334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1C345D-CA51-47BC-BEEF-8F22D04C4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18/07/2022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AA8D4E-9029-481D-B25F-9FE8935D6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FA30FD-4ADE-4B08-B529-A9E3B5F79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554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D44B545-4296-4469-9284-A73FDF6AFD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5DD39DD-CFF2-41DF-8FD7-2CF4015433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37887D-3C67-4D3A-9958-3844EE8BB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18/07/2022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11B86D1-6AF6-425E-B4A0-A46BDDC4F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207743-38BF-4E55-80BA-3B6F7415E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7300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Arrondir un rectangle avec un coin du même côté 5"/>
          <p:cNvSpPr/>
          <p:nvPr userDrawn="1"/>
        </p:nvSpPr>
        <p:spPr>
          <a:xfrm rot="10800000">
            <a:off x="-3" y="4593970"/>
            <a:ext cx="12192003" cy="2264031"/>
          </a:xfrm>
          <a:custGeom>
            <a:avLst/>
            <a:gdLst>
              <a:gd name="connsiteX0" fmla="*/ 456031 w 10369152"/>
              <a:gd name="connsiteY0" fmla="*/ 0 h 2736129"/>
              <a:gd name="connsiteX1" fmla="*/ 9913121 w 10369152"/>
              <a:gd name="connsiteY1" fmla="*/ 0 h 2736129"/>
              <a:gd name="connsiteX2" fmla="*/ 10369152 w 10369152"/>
              <a:gd name="connsiteY2" fmla="*/ 456031 h 2736129"/>
              <a:gd name="connsiteX3" fmla="*/ 10369152 w 10369152"/>
              <a:gd name="connsiteY3" fmla="*/ 2736129 h 2736129"/>
              <a:gd name="connsiteX4" fmla="*/ 10369152 w 10369152"/>
              <a:gd name="connsiteY4" fmla="*/ 2736129 h 2736129"/>
              <a:gd name="connsiteX5" fmla="*/ 0 w 10369152"/>
              <a:gd name="connsiteY5" fmla="*/ 2736129 h 2736129"/>
              <a:gd name="connsiteX6" fmla="*/ 0 w 10369152"/>
              <a:gd name="connsiteY6" fmla="*/ 2736129 h 2736129"/>
              <a:gd name="connsiteX7" fmla="*/ 0 w 10369152"/>
              <a:gd name="connsiteY7" fmla="*/ 456031 h 2736129"/>
              <a:gd name="connsiteX8" fmla="*/ 456031 w 10369152"/>
              <a:gd name="connsiteY8" fmla="*/ 0 h 2736129"/>
              <a:gd name="connsiteX0" fmla="*/ 0 w 10369152"/>
              <a:gd name="connsiteY0" fmla="*/ 456031 h 2736129"/>
              <a:gd name="connsiteX1" fmla="*/ 9913121 w 10369152"/>
              <a:gd name="connsiteY1" fmla="*/ 0 h 2736129"/>
              <a:gd name="connsiteX2" fmla="*/ 10369152 w 10369152"/>
              <a:gd name="connsiteY2" fmla="*/ 456031 h 2736129"/>
              <a:gd name="connsiteX3" fmla="*/ 10369152 w 10369152"/>
              <a:gd name="connsiteY3" fmla="*/ 2736129 h 2736129"/>
              <a:gd name="connsiteX4" fmla="*/ 10369152 w 10369152"/>
              <a:gd name="connsiteY4" fmla="*/ 2736129 h 2736129"/>
              <a:gd name="connsiteX5" fmla="*/ 0 w 10369152"/>
              <a:gd name="connsiteY5" fmla="*/ 2736129 h 2736129"/>
              <a:gd name="connsiteX6" fmla="*/ 0 w 10369152"/>
              <a:gd name="connsiteY6" fmla="*/ 2736129 h 2736129"/>
              <a:gd name="connsiteX7" fmla="*/ 0 w 10369152"/>
              <a:gd name="connsiteY7" fmla="*/ 456031 h 2736129"/>
              <a:gd name="connsiteX0" fmla="*/ 0 w 10369152"/>
              <a:gd name="connsiteY0" fmla="*/ 0 h 2280098"/>
              <a:gd name="connsiteX1" fmla="*/ 10369152 w 10369152"/>
              <a:gd name="connsiteY1" fmla="*/ 0 h 2280098"/>
              <a:gd name="connsiteX2" fmla="*/ 10369152 w 10369152"/>
              <a:gd name="connsiteY2" fmla="*/ 2280098 h 2280098"/>
              <a:gd name="connsiteX3" fmla="*/ 10369152 w 10369152"/>
              <a:gd name="connsiteY3" fmla="*/ 2280098 h 2280098"/>
              <a:gd name="connsiteX4" fmla="*/ 0 w 10369152"/>
              <a:gd name="connsiteY4" fmla="*/ 2280098 h 2280098"/>
              <a:gd name="connsiteX5" fmla="*/ 0 w 10369152"/>
              <a:gd name="connsiteY5" fmla="*/ 2280098 h 2280098"/>
              <a:gd name="connsiteX6" fmla="*/ 0 w 10369152"/>
              <a:gd name="connsiteY6" fmla="*/ 0 h 2280098"/>
              <a:gd name="connsiteX0" fmla="*/ 0 w 10369159"/>
              <a:gd name="connsiteY0" fmla="*/ 173863 h 2453961"/>
              <a:gd name="connsiteX1" fmla="*/ 10369152 w 10369159"/>
              <a:gd name="connsiteY1" fmla="*/ 173863 h 2453961"/>
              <a:gd name="connsiteX2" fmla="*/ 10369152 w 10369159"/>
              <a:gd name="connsiteY2" fmla="*/ 2453961 h 2453961"/>
              <a:gd name="connsiteX3" fmla="*/ 10369152 w 10369159"/>
              <a:gd name="connsiteY3" fmla="*/ 2453961 h 2453961"/>
              <a:gd name="connsiteX4" fmla="*/ 0 w 10369159"/>
              <a:gd name="connsiteY4" fmla="*/ 2453961 h 2453961"/>
              <a:gd name="connsiteX5" fmla="*/ 0 w 10369159"/>
              <a:gd name="connsiteY5" fmla="*/ 2453961 h 2453961"/>
              <a:gd name="connsiteX6" fmla="*/ 0 w 10369159"/>
              <a:gd name="connsiteY6" fmla="*/ 173863 h 2453961"/>
              <a:gd name="connsiteX0" fmla="*/ 20 w 10369178"/>
              <a:gd name="connsiteY0" fmla="*/ 9508 h 2289606"/>
              <a:gd name="connsiteX1" fmla="*/ 10369172 w 10369178"/>
              <a:gd name="connsiteY1" fmla="*/ 9508 h 2289606"/>
              <a:gd name="connsiteX2" fmla="*/ 10369172 w 10369178"/>
              <a:gd name="connsiteY2" fmla="*/ 2289606 h 2289606"/>
              <a:gd name="connsiteX3" fmla="*/ 10369172 w 10369178"/>
              <a:gd name="connsiteY3" fmla="*/ 2289606 h 2289606"/>
              <a:gd name="connsiteX4" fmla="*/ 20 w 10369178"/>
              <a:gd name="connsiteY4" fmla="*/ 2289606 h 2289606"/>
              <a:gd name="connsiteX5" fmla="*/ 20 w 10369178"/>
              <a:gd name="connsiteY5" fmla="*/ 2289606 h 2289606"/>
              <a:gd name="connsiteX6" fmla="*/ 20 w 10369178"/>
              <a:gd name="connsiteY6" fmla="*/ 9508 h 2289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69178" h="2289606">
                <a:moveTo>
                  <a:pt x="20" y="9508"/>
                </a:moveTo>
                <a:cubicBezTo>
                  <a:pt x="-16768" y="10492"/>
                  <a:pt x="10378340" y="-12368"/>
                  <a:pt x="10369172" y="9508"/>
                </a:cubicBezTo>
                <a:lnTo>
                  <a:pt x="10369172" y="2289606"/>
                </a:lnTo>
                <a:lnTo>
                  <a:pt x="10369172" y="2289606"/>
                </a:lnTo>
                <a:lnTo>
                  <a:pt x="20" y="2289606"/>
                </a:lnTo>
                <a:lnTo>
                  <a:pt x="20" y="2289606"/>
                </a:lnTo>
                <a:lnTo>
                  <a:pt x="20" y="9508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/>
          </a:p>
        </p:txBody>
      </p:sp>
      <p:sp>
        <p:nvSpPr>
          <p:cNvPr id="1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384352" y="6351132"/>
            <a:ext cx="608192" cy="246221"/>
          </a:xfrm>
          <a:prstGeom prst="rect">
            <a:avLst/>
          </a:prstGeom>
        </p:spPr>
        <p:txBody>
          <a:bodyPr>
            <a:spAutoFit/>
          </a:bodyPr>
          <a:lstStyle>
            <a:lvl1pPr algn="ctr">
              <a:defRPr sz="1000">
                <a:solidFill>
                  <a:srgbClr val="0A64B6"/>
                </a:solidFill>
              </a:defRPr>
            </a:lvl1pPr>
            <a:extLst/>
          </a:lstStyle>
          <a:p>
            <a:fld id="{06357A57-2B31-47E8-A338-0A21E32C29FF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60350"/>
          <a:stretch/>
        </p:blipFill>
        <p:spPr>
          <a:xfrm>
            <a:off x="-509219" y="764498"/>
            <a:ext cx="3999180" cy="3815997"/>
          </a:xfrm>
          <a:prstGeom prst="rect">
            <a:avLst/>
          </a:prstGeom>
        </p:spPr>
      </p:pic>
      <p:grpSp>
        <p:nvGrpSpPr>
          <p:cNvPr id="5" name="Groupe 4"/>
          <p:cNvGrpSpPr/>
          <p:nvPr userDrawn="1"/>
        </p:nvGrpSpPr>
        <p:grpSpPr>
          <a:xfrm>
            <a:off x="-3" y="4581128"/>
            <a:ext cx="12192003" cy="72000"/>
            <a:chOff x="-2" y="4581128"/>
            <a:chExt cx="7020071" cy="144016"/>
          </a:xfrm>
        </p:grpSpPr>
        <p:sp>
          <p:nvSpPr>
            <p:cNvPr id="4" name="Rectangle 3"/>
            <p:cNvSpPr/>
            <p:nvPr userDrawn="1"/>
          </p:nvSpPr>
          <p:spPr>
            <a:xfrm>
              <a:off x="-2" y="4581128"/>
              <a:ext cx="1403650" cy="144016"/>
            </a:xfrm>
            <a:prstGeom prst="rect">
              <a:avLst/>
            </a:prstGeom>
            <a:solidFill>
              <a:srgbClr val="127A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b="1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403648" y="4581128"/>
              <a:ext cx="1403650" cy="144016"/>
            </a:xfrm>
            <a:prstGeom prst="rect">
              <a:avLst/>
            </a:prstGeom>
            <a:solidFill>
              <a:srgbClr val="D90A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b="1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2807905" y="4581128"/>
              <a:ext cx="1403650" cy="144016"/>
            </a:xfrm>
            <a:prstGeom prst="rect">
              <a:avLst/>
            </a:prstGeom>
            <a:solidFill>
              <a:srgbClr val="57C1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b="1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4212162" y="4581128"/>
              <a:ext cx="1403650" cy="144016"/>
            </a:xfrm>
            <a:prstGeom prst="rect">
              <a:avLst/>
            </a:prstGeom>
            <a:solidFill>
              <a:srgbClr val="39B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b="1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616419" y="4581128"/>
              <a:ext cx="1403650" cy="144016"/>
            </a:xfrm>
            <a:prstGeom prst="rect">
              <a:avLst/>
            </a:prstGeom>
            <a:solidFill>
              <a:srgbClr val="F7C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b="1"/>
            </a:p>
          </p:txBody>
        </p:sp>
      </p:grpSp>
      <p:pic>
        <p:nvPicPr>
          <p:cNvPr id="21" name="Image 20">
            <a:extLst>
              <a:ext uri="{FF2B5EF4-FFF2-40B4-BE49-F238E27FC236}">
                <a16:creationId xmlns:a16="http://schemas.microsoft.com/office/drawing/2014/main" id="{9B0D00AA-ED89-432A-A6CE-ED8987F3D21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965253" y="4653128"/>
            <a:ext cx="1168563" cy="863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478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01 - P.txt horizontale">
  <p:cSld name="Chap01 - P.txt horizontale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8"/>
          <p:cNvSpPr txBox="1">
            <a:spLocks noGrp="1"/>
          </p:cNvSpPr>
          <p:nvPr>
            <p:ph type="title"/>
          </p:nvPr>
        </p:nvSpPr>
        <p:spPr>
          <a:xfrm>
            <a:off x="299497" y="0"/>
            <a:ext cx="11647600" cy="6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500"/>
              <a:buFont typeface="Calibri"/>
              <a:buNone/>
              <a:defRPr sz="2000" b="1" i="0" u="none" strike="noStrike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9pPr>
          </a:lstStyle>
          <a:p>
            <a:endParaRPr/>
          </a:p>
        </p:txBody>
      </p:sp>
      <p:sp>
        <p:nvSpPr>
          <p:cNvPr id="120" name="Google Shape;120;p28"/>
          <p:cNvSpPr txBox="1">
            <a:spLocks noGrp="1"/>
          </p:cNvSpPr>
          <p:nvPr>
            <p:ph type="body" idx="1"/>
          </p:nvPr>
        </p:nvSpPr>
        <p:spPr>
          <a:xfrm>
            <a:off x="193655" y="1008900"/>
            <a:ext cx="11753600" cy="511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609585" lvl="0" indent="-304792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/>
            </a:lvl1pPr>
            <a:lvl2pPr marL="1219170" lvl="1" indent="-423323" algn="l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2pPr>
            <a:lvl3pPr marL="1828754" lvl="2" indent="-423323" algn="l" rtl="0">
              <a:spcBef>
                <a:spcPts val="400"/>
              </a:spcBef>
              <a:spcAft>
                <a:spcPts val="0"/>
              </a:spcAft>
              <a:buClr>
                <a:srgbClr val="6F6F6E"/>
              </a:buClr>
              <a:buSzPts val="1400"/>
              <a:buChar char="-"/>
              <a:defRPr/>
            </a:lvl3pPr>
            <a:lvl4pPr marL="2438339" lvl="3" indent="-380990" algn="l" rtl="0">
              <a:spcBef>
                <a:spcPts val="400"/>
              </a:spcBef>
              <a:spcAft>
                <a:spcPts val="0"/>
              </a:spcAft>
              <a:buClr>
                <a:srgbClr val="6F6F6E"/>
              </a:buClr>
              <a:buSzPts val="900"/>
              <a:buChar char="▶"/>
              <a:defRPr/>
            </a:lvl4pPr>
            <a:lvl5pPr marL="3047924" lvl="4" indent="-423323" algn="l" rtl="0">
              <a:spcBef>
                <a:spcPts val="400"/>
              </a:spcBef>
              <a:spcAft>
                <a:spcPts val="0"/>
              </a:spcAft>
              <a:buClr>
                <a:srgbClr val="6F6F6E"/>
              </a:buClr>
              <a:buSzPts val="1400"/>
              <a:buChar char="»"/>
              <a:defRPr/>
            </a:lvl5pPr>
            <a:lvl6pPr marL="3657509" lvl="5" indent="-42332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 dirty="0"/>
          </a:p>
        </p:txBody>
      </p:sp>
      <p:sp>
        <p:nvSpPr>
          <p:cNvPr id="121" name="Google Shape;121;p28"/>
          <p:cNvSpPr txBox="1">
            <a:spLocks noGrp="1"/>
          </p:cNvSpPr>
          <p:nvPr>
            <p:ph type="ftr" idx="11"/>
          </p:nvPr>
        </p:nvSpPr>
        <p:spPr>
          <a:xfrm>
            <a:off x="1934401" y="6356352"/>
            <a:ext cx="8889200" cy="2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28"/>
          <p:cNvSpPr txBox="1">
            <a:spLocks noGrp="1"/>
          </p:cNvSpPr>
          <p:nvPr>
            <p:ph type="sldNum" idx="12"/>
          </p:nvPr>
        </p:nvSpPr>
        <p:spPr>
          <a:xfrm>
            <a:off x="11302013" y="6606752"/>
            <a:ext cx="890000" cy="2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5C59387-B89A-4E5F-821A-3132E39A6E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2000" y="56652"/>
            <a:ext cx="890000" cy="1056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6319B19E-6F81-42EB-8099-1D0D950DD0C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33437" y="200140"/>
            <a:ext cx="1168563" cy="86372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846472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1B5F35-A158-4D57-ABB5-022AA3DC0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F03CEF-D72C-49B0-8488-8692AE0C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3D9651-0E95-4B7A-823E-91D14CFCE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18/07/2022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446B35-584E-4CB3-9032-4ABEF63D3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E1360D-C9BB-4C73-B793-C00B5A29E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828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D4174C-F267-4600-AB3B-61722D7FF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82AF9B-E2F7-4145-8877-3D3CF4A6E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EEC755-D1A1-4CAE-BD0C-306B136C0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18/07/2022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174A1F-D209-40D4-8C91-4F3F7B782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F9763E-01E6-41E6-8BB8-2F53117F8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186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20F037-93FB-44A3-B25C-AAEA28E14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D39BAC-72E1-4D53-B158-D7E5D4FE2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778BDFB-1590-47F6-9852-463B0C7412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D734A3-17F8-4E4D-920B-B2E5AB785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18/07/2022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E18876-49B2-48E0-9B94-59317D4C9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77518C-64C2-481F-887F-ACDFA24A9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8831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816438-5989-4DAC-937E-0E7711C09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D5AC94-84CB-4D93-85CB-4F29B05C5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DA08A56-6A1A-4689-B47E-14F84CFB7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FA74B71-A512-48D4-A7BD-CE636CA702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2099768-9854-4D7E-8A59-4225B04CEE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D4291C-87DD-4780-9CDA-B55CFF166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18/07/2022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EFD37D0-AADC-48F0-BFC5-730BF5AE3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7281F7A-91F0-402E-B40C-B6DD8CB11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8904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A2BE4A-9779-4709-9C9B-C44CC03D6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830FDF9-C4B5-48DD-A9BF-50247ED97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18/07/2022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7D0D097-DFD0-43FB-84C5-66E731505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B57DB55-2DB5-47E9-A3C2-392E659C1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266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1BDE927-0863-4D45-ADD1-985A5188F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18/07/2022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B9C36F3-CC14-47F3-8307-68A728FA6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F9E0295-DA0A-40D4-A896-D0337DCF2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0013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DC3B1C-E7F3-4269-95DE-FDA5E140F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651D77-C410-4FE8-AA35-753697190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681245A-DCC9-4A34-AEF0-55D34ABC66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6481F4B-49B7-4912-BE0E-651A158D0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18/07/2022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CD5B5B-40D9-48E6-A9EF-DE5A0CF28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D00BED5-B576-4858-8A2B-437029D92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177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7FA8C8-969D-411F-B936-21FAAE10E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A95353C-D304-4AB1-A85C-C06677AA77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2E06FA3-9715-4CB5-8A77-4353CF3EC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A016B2E-717A-4474-BE33-73AD04DCB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18/07/2022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924FDB0-EB36-422B-BCFA-4E9F55456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AEB12E-B8FF-4926-B7E6-84C7DBDFF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90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6873450-5644-4B7F-8457-99BA9A349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A41BE5-9F16-43C4-AD37-3E586AF28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2FC5F2-AB46-4E59-8B85-050D10106E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77D3A-715E-4BF6-A48E-0B84BA473AA0}" type="datetimeFigureOut">
              <a:rPr lang="fr-FR" smtClean="0"/>
              <a:t>18/07/2022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807A4A-81CE-4B51-8CD5-AB75DF7B76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CE634C-57D4-4A9A-BB20-6F4A567E81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8505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noreply@myinwebo.com" TargetMode="External"/><Relationship Id="rId7" Type="http://schemas.openxmlformats.org/officeDocument/2006/relationships/hyperlink" Target="https://commons.wikimedia.org/wiki/File:Antu_dialog-warning.sv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noreply@myinwebo.co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proofmart.com/product/question-mark-sign-png-images-transparent-background-free-download-2/" TargetMode="External"/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12" Type="http://schemas.openxmlformats.org/officeDocument/2006/relationships/hyperlink" Target="https://pixabay.com/fr/cl%C3%A9-solution-r%C3%A9ponse-acc%C3%A8s-1020134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pixabay.com/fr/question-point-d-interrogation-1015308/" TargetMode="External"/><Relationship Id="rId11" Type="http://schemas.openxmlformats.org/officeDocument/2006/relationships/image" Target="../media/image18.jpg"/><Relationship Id="rId5" Type="http://schemas.openxmlformats.org/officeDocument/2006/relationships/image" Target="../media/image15.jpg"/><Relationship Id="rId10" Type="http://schemas.openxmlformats.org/officeDocument/2006/relationships/hyperlink" Target="https://pixabay.com/en/question-mark-question-mark-423604/" TargetMode="External"/><Relationship Id="rId4" Type="http://schemas.openxmlformats.org/officeDocument/2006/relationships/hyperlink" Target="https://proofmart.com/product/question-mark-sign-png-images-transparent-background-free-download/" TargetMode="External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57A57-2B31-47E8-A338-0A21E32C29FF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5" name="Google Shape;1624;p252">
            <a:extLst>
              <a:ext uri="{FF2B5EF4-FFF2-40B4-BE49-F238E27FC236}">
                <a16:creationId xmlns:a16="http://schemas.microsoft.com/office/drawing/2014/main" id="{DC0822AE-DA77-4818-A32C-97DC85756844}"/>
              </a:ext>
            </a:extLst>
          </p:cNvPr>
          <p:cNvSpPr txBox="1"/>
          <p:nvPr/>
        </p:nvSpPr>
        <p:spPr>
          <a:xfrm>
            <a:off x="216747" y="6369410"/>
            <a:ext cx="4433677" cy="372159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>
                <a:solidFill>
                  <a:srgbClr val="0A64B6"/>
                </a:solidFill>
              </a:defRPr>
            </a:lvl1pPr>
          </a:lstStyle>
          <a:p>
            <a:r>
              <a:rPr lang="fr-FR" sz="1067" dirty="0">
                <a:solidFill>
                  <a:srgbClr val="0097A7"/>
                </a:solidFill>
                <a:sym typeface="Roboto"/>
              </a:rPr>
              <a:t>Rédactrices : Constantina Piraux (DSI), Sara Ismaiel (DO)</a:t>
            </a:r>
            <a:endParaRPr sz="1067" dirty="0">
              <a:solidFill>
                <a:srgbClr val="0097A7"/>
              </a:solidFill>
              <a:sym typeface="Roboto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E7D72CE-EAE7-482B-899F-022EB79B9833}"/>
              </a:ext>
            </a:extLst>
          </p:cNvPr>
          <p:cNvSpPr txBox="1"/>
          <p:nvPr/>
        </p:nvSpPr>
        <p:spPr>
          <a:xfrm>
            <a:off x="3107267" y="2205077"/>
            <a:ext cx="8658648" cy="7489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fr-FR" sz="4267" dirty="0"/>
          </a:p>
        </p:txBody>
      </p:sp>
      <p:sp>
        <p:nvSpPr>
          <p:cNvPr id="7" name="Google Shape;1624;p252">
            <a:extLst>
              <a:ext uri="{FF2B5EF4-FFF2-40B4-BE49-F238E27FC236}">
                <a16:creationId xmlns:a16="http://schemas.microsoft.com/office/drawing/2014/main" id="{ADC3BF7F-D91B-48CB-B288-F8175E8FD886}"/>
              </a:ext>
            </a:extLst>
          </p:cNvPr>
          <p:cNvSpPr txBox="1"/>
          <p:nvPr/>
        </p:nvSpPr>
        <p:spPr>
          <a:xfrm>
            <a:off x="3592067" y="1940060"/>
            <a:ext cx="8173848" cy="148894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>
                <a:solidFill>
                  <a:srgbClr val="0A64B6"/>
                </a:solidFill>
              </a:defRPr>
            </a:lvl1pPr>
          </a:lstStyle>
          <a:p>
            <a:r>
              <a:rPr lang="fr-FR" sz="2800" b="1" dirty="0">
                <a:solidFill>
                  <a:srgbClr val="57C1B7"/>
                </a:solidFill>
                <a:sym typeface="Roboto"/>
              </a:rPr>
              <a:t>J’active mon compte et je crée mon code PIN</a:t>
            </a:r>
          </a:p>
          <a:p>
            <a:endParaRPr lang="fr-FR" sz="3200" b="1" dirty="0">
              <a:solidFill>
                <a:schemeClr val="accent5"/>
              </a:solidFill>
              <a:sym typeface="Roboto"/>
            </a:endParaRPr>
          </a:p>
          <a:p>
            <a:r>
              <a:rPr lang="fr-FR" sz="2400" dirty="0">
                <a:solidFill>
                  <a:srgbClr val="009DDB"/>
                </a:solidFill>
                <a:sym typeface="Roboto"/>
              </a:rPr>
              <a:t>MODOPERTATOIRE HORIZON – AMF (</a:t>
            </a:r>
            <a:r>
              <a:rPr lang="fr-FR" sz="2400" dirty="0" err="1">
                <a:solidFill>
                  <a:srgbClr val="009DDB"/>
                </a:solidFill>
                <a:sym typeface="Roboto"/>
              </a:rPr>
              <a:t>InWebo</a:t>
            </a:r>
            <a:r>
              <a:rPr lang="fr-FR" sz="2400" dirty="0">
                <a:solidFill>
                  <a:srgbClr val="009DDB"/>
                </a:solidFill>
                <a:sym typeface="Roboto"/>
              </a:rPr>
              <a:t>)</a:t>
            </a:r>
          </a:p>
          <a:p>
            <a:endParaRPr lang="fr-FR" sz="2400" dirty="0">
              <a:solidFill>
                <a:srgbClr val="009DDB"/>
              </a:solidFill>
              <a:sym typeface="Roboto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C8CC3A1-02FB-45A1-98EE-E3E0672DEA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8448" y="3141512"/>
            <a:ext cx="1406397" cy="1425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40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" name="Google Shape;1639;p254"/>
          <p:cNvSpPr txBox="1">
            <a:spLocks noGrp="1"/>
          </p:cNvSpPr>
          <p:nvPr>
            <p:ph type="title"/>
          </p:nvPr>
        </p:nvSpPr>
        <p:spPr>
          <a:xfrm>
            <a:off x="415600" y="436937"/>
            <a:ext cx="11776400" cy="62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91433" rIns="91433" bIns="91433" rtlCol="0" anchor="ctr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3200" dirty="0"/>
              <a:t>1- J’active mon compte </a:t>
            </a:r>
            <a:r>
              <a:rPr lang="fr-FR" sz="3200" dirty="0" err="1"/>
              <a:t>InWebo</a:t>
            </a:r>
            <a:endParaRPr sz="3200" dirty="0"/>
          </a:p>
        </p:txBody>
      </p:sp>
      <p:sp>
        <p:nvSpPr>
          <p:cNvPr id="1638" name="Google Shape;1638;p25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fr"/>
              <a:pPr>
                <a:buClr>
                  <a:srgbClr val="000000"/>
                </a:buClr>
              </a:pPr>
              <a:t>2</a:t>
            </a:fld>
            <a:endParaRPr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76987CB-40A9-40F4-BEC5-5E5891833363}"/>
              </a:ext>
            </a:extLst>
          </p:cNvPr>
          <p:cNvSpPr txBox="1"/>
          <p:nvPr/>
        </p:nvSpPr>
        <p:spPr>
          <a:xfrm>
            <a:off x="324410" y="1131356"/>
            <a:ext cx="11325724" cy="75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2060"/>
                </a:solidFill>
              </a:rPr>
              <a:t>Vous allez recevoir un mail de la part de </a:t>
            </a:r>
            <a:r>
              <a:rPr lang="fr-FR" sz="1467" b="1" i="1" dirty="0" err="1">
                <a:solidFill>
                  <a:srgbClr val="0070C0"/>
                </a:solidFill>
              </a:rPr>
              <a:t>inWebo</a:t>
            </a:r>
            <a:r>
              <a:rPr lang="fr-FR" sz="1467" b="1" i="1" dirty="0">
                <a:solidFill>
                  <a:srgbClr val="0070C0"/>
                </a:solidFill>
              </a:rPr>
              <a:t> Activation </a:t>
            </a:r>
            <a:r>
              <a:rPr lang="fr-FR" sz="1467" b="1" i="1" dirty="0">
                <a:solidFill>
                  <a:srgbClr val="0070C0"/>
                </a:solidFill>
                <a:hlinkClick r:id="rId3"/>
              </a:rPr>
              <a:t>noreply@myinwebo.com</a:t>
            </a:r>
            <a:r>
              <a:rPr lang="fr-FR" sz="1467" b="1" i="1" dirty="0">
                <a:solidFill>
                  <a:srgbClr val="0070C0"/>
                </a:solidFill>
              </a:rPr>
              <a:t> </a:t>
            </a:r>
            <a:r>
              <a:rPr lang="fr-FR" sz="1400" dirty="0">
                <a:solidFill>
                  <a:srgbClr val="002060"/>
                </a:solidFill>
              </a:rPr>
              <a:t>avec l’objet </a:t>
            </a:r>
            <a:r>
              <a:rPr lang="fr-FR" sz="1467" b="1" i="1" dirty="0">
                <a:solidFill>
                  <a:srgbClr val="0070C0"/>
                </a:solidFill>
              </a:rPr>
              <a:t>Activer un nouvel outil </a:t>
            </a:r>
            <a:r>
              <a:rPr lang="fr-FR" sz="1467" b="1" i="1" dirty="0" err="1">
                <a:solidFill>
                  <a:srgbClr val="0070C0"/>
                </a:solidFill>
              </a:rPr>
              <a:t>inWebo</a:t>
            </a:r>
            <a:r>
              <a:rPr lang="fr-FR" sz="1467" b="1" i="1" dirty="0">
                <a:solidFill>
                  <a:srgbClr val="0070C0"/>
                </a:solidFill>
              </a:rPr>
              <a:t> pour le service CSF</a:t>
            </a:r>
          </a:p>
          <a:p>
            <a:endParaRPr lang="fr-FR" sz="1400" b="1" i="1" dirty="0">
              <a:solidFill>
                <a:srgbClr val="0070C0"/>
              </a:solidFill>
            </a:endParaRPr>
          </a:p>
          <a:p>
            <a:r>
              <a:rPr lang="fr-FR" sz="1400" dirty="0">
                <a:solidFill>
                  <a:srgbClr val="002060"/>
                </a:solidFill>
              </a:rPr>
              <a:t>NB : vous ne pouvez pas répondre sur ce mail. En cas de besoin, contactez la hotline </a:t>
            </a:r>
            <a:r>
              <a:rPr lang="fr-FR" sz="1467" b="1" dirty="0">
                <a:solidFill>
                  <a:srgbClr val="002060"/>
                </a:solidFill>
              </a:rPr>
              <a:t>INEO au 05 </a:t>
            </a:r>
            <a:r>
              <a:rPr lang="fr-FR" sz="1467" b="1" dirty="0"/>
              <a:t>61 41 47 02</a:t>
            </a:r>
            <a:endParaRPr lang="fr-FR" sz="1400" b="1" dirty="0">
              <a:solidFill>
                <a:srgbClr val="002060"/>
              </a:solidFill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C59E96-8595-4516-BF4F-83F222D32DA2}"/>
              </a:ext>
            </a:extLst>
          </p:cNvPr>
          <p:cNvGrpSpPr/>
          <p:nvPr/>
        </p:nvGrpSpPr>
        <p:grpSpPr>
          <a:xfrm>
            <a:off x="250887" y="2535712"/>
            <a:ext cx="5438715" cy="3728881"/>
            <a:chOff x="423115" y="1901783"/>
            <a:chExt cx="4079036" cy="2796661"/>
          </a:xfrm>
        </p:grpSpPr>
        <p:pic>
          <p:nvPicPr>
            <p:cNvPr id="5" name="Image 4" descr="Une image contenant texte&#10;&#10;Description générée automatiquement">
              <a:extLst>
                <a:ext uri="{FF2B5EF4-FFF2-40B4-BE49-F238E27FC236}">
                  <a16:creationId xmlns:a16="http://schemas.microsoft.com/office/drawing/2014/main" id="{B5D0E0BB-B000-4405-9C72-673C3453F3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3115" y="1901783"/>
              <a:ext cx="4079036" cy="2017788"/>
            </a:xfrm>
            <a:prstGeom prst="rect">
              <a:avLst/>
            </a:prstGeom>
            <a:ln w="19050">
              <a:solidFill>
                <a:schemeClr val="accent4">
                  <a:lumMod val="60000"/>
                  <a:lumOff val="40000"/>
                  <a:alpha val="48000"/>
                </a:schemeClr>
              </a:solidFill>
            </a:ln>
          </p:spPr>
        </p:pic>
        <p:sp>
          <p:nvSpPr>
            <p:cNvPr id="10" name="Légende : encadrée 9">
              <a:extLst>
                <a:ext uri="{FF2B5EF4-FFF2-40B4-BE49-F238E27FC236}">
                  <a16:creationId xmlns:a16="http://schemas.microsoft.com/office/drawing/2014/main" id="{C0929A3C-BBA3-455B-9435-2D99895DA98E}"/>
                </a:ext>
              </a:extLst>
            </p:cNvPr>
            <p:cNvSpPr/>
            <p:nvPr/>
          </p:nvSpPr>
          <p:spPr>
            <a:xfrm>
              <a:off x="1041950" y="4255092"/>
              <a:ext cx="1073150" cy="443352"/>
            </a:xfrm>
            <a:prstGeom prst="borderCallout1">
              <a:avLst>
                <a:gd name="adj1" fmla="val -1302"/>
                <a:gd name="adj2" fmla="val 49984"/>
                <a:gd name="adj3" fmla="val -196315"/>
                <a:gd name="adj4" fmla="val 49614"/>
              </a:avLst>
            </a:prstGeom>
            <a:solidFill>
              <a:schemeClr val="bg1"/>
            </a:solidFill>
            <a:ln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dirty="0">
                  <a:solidFill>
                    <a:srgbClr val="0070C0"/>
                  </a:solidFill>
                </a:rPr>
                <a:t>Je clique sur le lien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2981889-E6C8-49A3-A995-BA628029EC0B}"/>
                </a:ext>
              </a:extLst>
            </p:cNvPr>
            <p:cNvSpPr/>
            <p:nvPr/>
          </p:nvSpPr>
          <p:spPr>
            <a:xfrm>
              <a:off x="423115" y="3225800"/>
              <a:ext cx="3602785" cy="1651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400"/>
            </a:p>
          </p:txBody>
        </p: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CB52F165-C8BB-4543-8955-D48AB4D88D37}"/>
              </a:ext>
            </a:extLst>
          </p:cNvPr>
          <p:cNvGrpSpPr/>
          <p:nvPr/>
        </p:nvGrpSpPr>
        <p:grpSpPr>
          <a:xfrm>
            <a:off x="5742153" y="2527955"/>
            <a:ext cx="5831049" cy="3736637"/>
            <a:chOff x="4503464" y="2668471"/>
            <a:chExt cx="4373287" cy="2802478"/>
          </a:xfrm>
        </p:grpSpPr>
        <p:pic>
          <p:nvPicPr>
            <p:cNvPr id="20" name="Image 19">
              <a:extLst>
                <a:ext uri="{FF2B5EF4-FFF2-40B4-BE49-F238E27FC236}">
                  <a16:creationId xmlns:a16="http://schemas.microsoft.com/office/drawing/2014/main" id="{BF665A5F-EBED-4EE1-B59E-2AF4F619F5E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11240" t="5334" r="43992" b="53227"/>
            <a:stretch/>
          </p:blipFill>
          <p:spPr>
            <a:xfrm>
              <a:off x="4579489" y="2668471"/>
              <a:ext cx="4297262" cy="2017788"/>
            </a:xfrm>
            <a:prstGeom prst="rect">
              <a:avLst/>
            </a:prstGeom>
            <a:ln w="19050">
              <a:solidFill>
                <a:schemeClr val="accent4">
                  <a:lumMod val="60000"/>
                  <a:lumOff val="40000"/>
                  <a:alpha val="48000"/>
                </a:schemeClr>
              </a:solidFill>
            </a:ln>
          </p:spPr>
        </p:pic>
        <p:sp>
          <p:nvSpPr>
            <p:cNvPr id="21" name="Légende : encadrée 20">
              <a:extLst>
                <a:ext uri="{FF2B5EF4-FFF2-40B4-BE49-F238E27FC236}">
                  <a16:creationId xmlns:a16="http://schemas.microsoft.com/office/drawing/2014/main" id="{3D2E8249-2CE9-4784-9FB4-FA8D3724B61A}"/>
                </a:ext>
              </a:extLst>
            </p:cNvPr>
            <p:cNvSpPr/>
            <p:nvPr/>
          </p:nvSpPr>
          <p:spPr>
            <a:xfrm>
              <a:off x="4503464" y="5027597"/>
              <a:ext cx="1181650" cy="443352"/>
            </a:xfrm>
            <a:prstGeom prst="borderCallout1">
              <a:avLst>
                <a:gd name="adj1" fmla="val 1563"/>
                <a:gd name="adj2" fmla="val 53426"/>
                <a:gd name="adj3" fmla="val -99476"/>
                <a:gd name="adj4" fmla="val 53268"/>
              </a:avLst>
            </a:prstGeom>
            <a:solidFill>
              <a:schemeClr val="bg1"/>
            </a:solidFill>
            <a:ln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2000" dirty="0">
                  <a:solidFill>
                    <a:srgbClr val="0070C0"/>
                  </a:solidFill>
                </a:rPr>
                <a:t>Je clique sur démarrer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49FB60-7F2A-4B15-B77E-8917E7C78AA2}"/>
                </a:ext>
              </a:extLst>
            </p:cNvPr>
            <p:cNvSpPr/>
            <p:nvPr/>
          </p:nvSpPr>
          <p:spPr>
            <a:xfrm>
              <a:off x="4838699" y="4324350"/>
              <a:ext cx="596901" cy="26035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400"/>
            </a:p>
          </p:txBody>
        </p:sp>
      </p:grpSp>
      <p:sp>
        <p:nvSpPr>
          <p:cNvPr id="25" name="Ellipse 24">
            <a:extLst>
              <a:ext uri="{FF2B5EF4-FFF2-40B4-BE49-F238E27FC236}">
                <a16:creationId xmlns:a16="http://schemas.microsoft.com/office/drawing/2014/main" id="{FE1AAE62-A50C-4B37-BCAB-27056157C2DC}"/>
              </a:ext>
            </a:extLst>
          </p:cNvPr>
          <p:cNvSpPr/>
          <p:nvPr/>
        </p:nvSpPr>
        <p:spPr>
          <a:xfrm>
            <a:off x="1623793" y="4521200"/>
            <a:ext cx="33528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1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9B3C6AD3-63CA-409A-852B-E0A17C76A40A}"/>
              </a:ext>
            </a:extLst>
          </p:cNvPr>
          <p:cNvSpPr/>
          <p:nvPr/>
        </p:nvSpPr>
        <p:spPr>
          <a:xfrm>
            <a:off x="6419425" y="5065939"/>
            <a:ext cx="33528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B5C9E9B-F3B6-4444-995C-2DDC6E274952}"/>
              </a:ext>
            </a:extLst>
          </p:cNvPr>
          <p:cNvSpPr/>
          <p:nvPr/>
        </p:nvSpPr>
        <p:spPr>
          <a:xfrm>
            <a:off x="2363840" y="5530389"/>
            <a:ext cx="2586680" cy="912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333" dirty="0">
                <a:solidFill>
                  <a:srgbClr val="FF0000"/>
                </a:solidFill>
              </a:rPr>
              <a:t>Ce lien est valable </a:t>
            </a:r>
            <a:r>
              <a:rPr lang="fr-FR" sz="1333" b="1" dirty="0">
                <a:solidFill>
                  <a:srgbClr val="FF0000"/>
                </a:solidFill>
              </a:rPr>
              <a:t>3 semaines</a:t>
            </a:r>
            <a:r>
              <a:rPr lang="fr-FR" sz="1333" dirty="0">
                <a:solidFill>
                  <a:srgbClr val="FF0000"/>
                </a:solidFill>
              </a:rPr>
              <a:t>. Nous vous recommandons d’activer votre compte le plus </a:t>
            </a:r>
            <a:r>
              <a:rPr lang="fr-FR" sz="1333" b="1" dirty="0">
                <a:solidFill>
                  <a:srgbClr val="FF0000"/>
                </a:solidFill>
              </a:rPr>
              <a:t>rapidement</a:t>
            </a:r>
            <a:r>
              <a:rPr lang="fr-FR" sz="1333" dirty="0">
                <a:solidFill>
                  <a:srgbClr val="FF0000"/>
                </a:solidFill>
              </a:rPr>
              <a:t> possible.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7204355-329E-4154-BCE6-2DE3C8DE265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4551882" y="5614787"/>
            <a:ext cx="452039" cy="45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79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639;p254">
            <a:extLst>
              <a:ext uri="{FF2B5EF4-FFF2-40B4-BE49-F238E27FC236}">
                <a16:creationId xmlns:a16="http://schemas.microsoft.com/office/drawing/2014/main" id="{C69C0ACE-8472-49EA-9D7D-1E16F37603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00038" y="0"/>
            <a:ext cx="11647487" cy="6318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91433" rIns="91433" bIns="91433" rtlCol="0" anchor="ctr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3200" dirty="0"/>
              <a:t>1- J’active mon compte </a:t>
            </a:r>
            <a:r>
              <a:rPr lang="fr-FR" sz="3200" dirty="0" err="1"/>
              <a:t>InWebo</a:t>
            </a:r>
            <a:endParaRPr sz="320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2F11A2F-5A12-47C5-A31C-CA808E25D6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7232" y="796993"/>
            <a:ext cx="5229955" cy="552527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61E93C4-22AF-4B7E-92A7-1E61AF40A7C2}"/>
              </a:ext>
            </a:extLst>
          </p:cNvPr>
          <p:cNvSpPr/>
          <p:nvPr/>
        </p:nvSpPr>
        <p:spPr>
          <a:xfrm>
            <a:off x="4470722" y="1305941"/>
            <a:ext cx="2454991" cy="3642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9" name="Légende : encadrée 8">
            <a:extLst>
              <a:ext uri="{FF2B5EF4-FFF2-40B4-BE49-F238E27FC236}">
                <a16:creationId xmlns:a16="http://schemas.microsoft.com/office/drawing/2014/main" id="{95C5270D-50C9-4E17-BC37-508AB078DE9F}"/>
              </a:ext>
            </a:extLst>
          </p:cNvPr>
          <p:cNvSpPr/>
          <p:nvPr/>
        </p:nvSpPr>
        <p:spPr>
          <a:xfrm>
            <a:off x="1499063" y="1202814"/>
            <a:ext cx="2048397" cy="549569"/>
          </a:xfrm>
          <a:prstGeom prst="borderCallout1">
            <a:avLst>
              <a:gd name="adj1" fmla="val 56566"/>
              <a:gd name="adj2" fmla="val 100532"/>
              <a:gd name="adj3" fmla="val 56877"/>
              <a:gd name="adj4" fmla="val 136407"/>
            </a:avLst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rgbClr val="0070C0"/>
                </a:solidFill>
              </a:rPr>
              <a:t>Ce champ est </a:t>
            </a:r>
            <a:r>
              <a:rPr lang="fr-FR" sz="1600" dirty="0" err="1">
                <a:solidFill>
                  <a:srgbClr val="0070C0"/>
                </a:solidFill>
              </a:rPr>
              <a:t>pré-rempli</a:t>
            </a:r>
            <a:r>
              <a:rPr lang="fr-FR" sz="1600" dirty="0">
                <a:solidFill>
                  <a:srgbClr val="0070C0"/>
                </a:solidFill>
              </a:rPr>
              <a:t> avec votre nom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DD662063-7600-41A5-87C1-E93B587EA389}"/>
              </a:ext>
            </a:extLst>
          </p:cNvPr>
          <p:cNvSpPr/>
          <p:nvPr/>
        </p:nvSpPr>
        <p:spPr>
          <a:xfrm>
            <a:off x="4126814" y="1372082"/>
            <a:ext cx="33528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E4297C-1E5F-4AA4-BA0B-22197B55C780}"/>
              </a:ext>
            </a:extLst>
          </p:cNvPr>
          <p:cNvSpPr/>
          <p:nvPr/>
        </p:nvSpPr>
        <p:spPr>
          <a:xfrm>
            <a:off x="4462094" y="1997008"/>
            <a:ext cx="2454991" cy="3642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Légende : encadrée 11">
            <a:extLst>
              <a:ext uri="{FF2B5EF4-FFF2-40B4-BE49-F238E27FC236}">
                <a16:creationId xmlns:a16="http://schemas.microsoft.com/office/drawing/2014/main" id="{57C41A3F-4BBB-4587-80FE-A42D7BD227D6}"/>
              </a:ext>
            </a:extLst>
          </p:cNvPr>
          <p:cNvSpPr/>
          <p:nvPr/>
        </p:nvSpPr>
        <p:spPr>
          <a:xfrm>
            <a:off x="1523991" y="1877103"/>
            <a:ext cx="2048397" cy="742959"/>
          </a:xfrm>
          <a:prstGeom prst="borderCallout1">
            <a:avLst>
              <a:gd name="adj1" fmla="val 56566"/>
              <a:gd name="adj2" fmla="val 100532"/>
              <a:gd name="adj3" fmla="val 56877"/>
              <a:gd name="adj4" fmla="val 136407"/>
            </a:avLst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rgbClr val="0070C0"/>
                </a:solidFill>
              </a:rPr>
              <a:t>Ce champ est </a:t>
            </a:r>
            <a:r>
              <a:rPr lang="fr-FR" sz="1600" dirty="0" err="1">
                <a:solidFill>
                  <a:srgbClr val="0070C0"/>
                </a:solidFill>
              </a:rPr>
              <a:t>pré-rempli</a:t>
            </a:r>
            <a:r>
              <a:rPr lang="fr-FR" sz="1600" dirty="0">
                <a:solidFill>
                  <a:srgbClr val="0070C0"/>
                </a:solidFill>
              </a:rPr>
              <a:t> avec le navigateur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28DAB9DF-46CE-4D86-8605-9FBD059B6C47}"/>
              </a:ext>
            </a:extLst>
          </p:cNvPr>
          <p:cNvSpPr/>
          <p:nvPr/>
        </p:nvSpPr>
        <p:spPr>
          <a:xfrm>
            <a:off x="4118186" y="2063149"/>
            <a:ext cx="33528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2</a:t>
            </a:r>
          </a:p>
        </p:txBody>
      </p:sp>
      <p:sp>
        <p:nvSpPr>
          <p:cNvPr id="14" name="Légende : encadrée 13">
            <a:extLst>
              <a:ext uri="{FF2B5EF4-FFF2-40B4-BE49-F238E27FC236}">
                <a16:creationId xmlns:a16="http://schemas.microsoft.com/office/drawing/2014/main" id="{A17E1FF6-75B0-4148-BB3C-9EEC57CCED76}"/>
              </a:ext>
            </a:extLst>
          </p:cNvPr>
          <p:cNvSpPr/>
          <p:nvPr/>
        </p:nvSpPr>
        <p:spPr>
          <a:xfrm>
            <a:off x="1633773" y="2885135"/>
            <a:ext cx="2048397" cy="631826"/>
          </a:xfrm>
          <a:prstGeom prst="borderCallout1">
            <a:avLst>
              <a:gd name="adj1" fmla="val 56566"/>
              <a:gd name="adj2" fmla="val 100532"/>
              <a:gd name="adj3" fmla="val 56877"/>
              <a:gd name="adj4" fmla="val 136407"/>
            </a:avLst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rgbClr val="0070C0"/>
                </a:solidFill>
              </a:rPr>
              <a:t>Vous pouvez indiquer ce que vous souhaitez dans ce champ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4139BAE1-16F8-46D8-A5AD-5E8912899876}"/>
              </a:ext>
            </a:extLst>
          </p:cNvPr>
          <p:cNvSpPr/>
          <p:nvPr/>
        </p:nvSpPr>
        <p:spPr>
          <a:xfrm>
            <a:off x="4186023" y="3071180"/>
            <a:ext cx="33528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CED0D2F-E361-4E11-8FE4-AB0599281EE1}"/>
              </a:ext>
            </a:extLst>
          </p:cNvPr>
          <p:cNvSpPr/>
          <p:nvPr/>
        </p:nvSpPr>
        <p:spPr>
          <a:xfrm>
            <a:off x="4505226" y="3012169"/>
            <a:ext cx="1820075" cy="3642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7" name="Légende : encadrée 16">
            <a:extLst>
              <a:ext uri="{FF2B5EF4-FFF2-40B4-BE49-F238E27FC236}">
                <a16:creationId xmlns:a16="http://schemas.microsoft.com/office/drawing/2014/main" id="{43B0ADC1-9DDA-4C74-BF8D-A9A35032B700}"/>
              </a:ext>
            </a:extLst>
          </p:cNvPr>
          <p:cNvSpPr/>
          <p:nvPr/>
        </p:nvSpPr>
        <p:spPr>
          <a:xfrm>
            <a:off x="1608722" y="3706945"/>
            <a:ext cx="2048397" cy="460601"/>
          </a:xfrm>
          <a:prstGeom prst="borderCallout1">
            <a:avLst>
              <a:gd name="adj1" fmla="val 56566"/>
              <a:gd name="adj2" fmla="val 100532"/>
              <a:gd name="adj3" fmla="val 56877"/>
              <a:gd name="adj4" fmla="val 136407"/>
            </a:avLst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rgbClr val="0070C0"/>
                </a:solidFill>
              </a:rPr>
              <a:t>Créez votre code PIN </a:t>
            </a:r>
          </a:p>
          <a:p>
            <a:pPr algn="ctr"/>
            <a:r>
              <a:rPr lang="fr-FR" sz="1600" b="1" dirty="0">
                <a:solidFill>
                  <a:srgbClr val="0070C0"/>
                </a:solidFill>
              </a:rPr>
              <a:t>à 4 chiffres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227EE13A-9A1A-480B-B1EA-CEDD23E3E337}"/>
              </a:ext>
            </a:extLst>
          </p:cNvPr>
          <p:cNvSpPr/>
          <p:nvPr/>
        </p:nvSpPr>
        <p:spPr>
          <a:xfrm>
            <a:off x="4160972" y="3765956"/>
            <a:ext cx="33528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4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5E1D9F6-BA61-4318-81FC-A75897EEB1DF}"/>
              </a:ext>
            </a:extLst>
          </p:cNvPr>
          <p:cNvSpPr/>
          <p:nvPr/>
        </p:nvSpPr>
        <p:spPr>
          <a:xfrm>
            <a:off x="4480175" y="3706945"/>
            <a:ext cx="1820075" cy="3642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237CE70A-0742-4384-A1AC-15C31E7800C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975" r="3629"/>
          <a:stretch/>
        </p:blipFill>
        <p:spPr>
          <a:xfrm rot="20710324">
            <a:off x="1072922" y="5285651"/>
            <a:ext cx="400257" cy="449186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FADB0E29-492F-493C-A122-E4B528E222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975" r="3629"/>
          <a:stretch/>
        </p:blipFill>
        <p:spPr>
          <a:xfrm rot="444243">
            <a:off x="3139418" y="5335935"/>
            <a:ext cx="382011" cy="428707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7537982F-85BD-4BA4-B4E6-76F46FCE204E}"/>
              </a:ext>
            </a:extLst>
          </p:cNvPr>
          <p:cNvSpPr/>
          <p:nvPr/>
        </p:nvSpPr>
        <p:spPr>
          <a:xfrm>
            <a:off x="4516826" y="4695440"/>
            <a:ext cx="1820075" cy="3642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3B33E3BC-3879-47B4-8FAE-DB19A1AF6EF0}"/>
              </a:ext>
            </a:extLst>
          </p:cNvPr>
          <p:cNvSpPr/>
          <p:nvPr/>
        </p:nvSpPr>
        <p:spPr>
          <a:xfrm>
            <a:off x="6325301" y="4732609"/>
            <a:ext cx="33528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5</a:t>
            </a:r>
          </a:p>
        </p:txBody>
      </p:sp>
      <p:sp>
        <p:nvSpPr>
          <p:cNvPr id="25" name="Légende : encadrée 24">
            <a:extLst>
              <a:ext uri="{FF2B5EF4-FFF2-40B4-BE49-F238E27FC236}">
                <a16:creationId xmlns:a16="http://schemas.microsoft.com/office/drawing/2014/main" id="{4F21C0BB-49EA-433C-8178-39ACD46EA9E5}"/>
              </a:ext>
            </a:extLst>
          </p:cNvPr>
          <p:cNvSpPr/>
          <p:nvPr/>
        </p:nvSpPr>
        <p:spPr>
          <a:xfrm>
            <a:off x="7215425" y="4724220"/>
            <a:ext cx="1820075" cy="364239"/>
          </a:xfrm>
          <a:prstGeom prst="borderCallout1">
            <a:avLst>
              <a:gd name="adj1" fmla="val 46583"/>
              <a:gd name="adj2" fmla="val -215"/>
              <a:gd name="adj3" fmla="val 45616"/>
              <a:gd name="adj4" fmla="val -31504"/>
            </a:avLst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rgbClr val="0070C0"/>
                </a:solidFill>
              </a:rPr>
              <a:t>Confirmez votre code PIN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3FBCBFB-D9E0-4690-B437-DC7C1F780B87}"/>
              </a:ext>
            </a:extLst>
          </p:cNvPr>
          <p:cNvSpPr/>
          <p:nvPr/>
        </p:nvSpPr>
        <p:spPr>
          <a:xfrm>
            <a:off x="4505227" y="5157356"/>
            <a:ext cx="939230" cy="3642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6AC7E933-08F9-4ED1-84E6-45F7FF72E41F}"/>
              </a:ext>
            </a:extLst>
          </p:cNvPr>
          <p:cNvSpPr/>
          <p:nvPr/>
        </p:nvSpPr>
        <p:spPr>
          <a:xfrm>
            <a:off x="5444457" y="5187075"/>
            <a:ext cx="33528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6</a:t>
            </a:r>
          </a:p>
        </p:txBody>
      </p:sp>
      <p:sp>
        <p:nvSpPr>
          <p:cNvPr id="28" name="Légende : encadrée 27">
            <a:extLst>
              <a:ext uri="{FF2B5EF4-FFF2-40B4-BE49-F238E27FC236}">
                <a16:creationId xmlns:a16="http://schemas.microsoft.com/office/drawing/2014/main" id="{A8EB4B59-B93F-4DE8-89AB-3C79844773F7}"/>
              </a:ext>
            </a:extLst>
          </p:cNvPr>
          <p:cNvSpPr/>
          <p:nvPr/>
        </p:nvSpPr>
        <p:spPr>
          <a:xfrm>
            <a:off x="6345845" y="5228794"/>
            <a:ext cx="1820075" cy="364239"/>
          </a:xfrm>
          <a:prstGeom prst="borderCallout1">
            <a:avLst>
              <a:gd name="adj1" fmla="val 46583"/>
              <a:gd name="adj2" fmla="val -215"/>
              <a:gd name="adj3" fmla="val 45616"/>
              <a:gd name="adj4" fmla="val -31504"/>
            </a:avLst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rgbClr val="0070C0"/>
                </a:solidFill>
              </a:rPr>
              <a:t>Cliquez sur Valider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B2708E-E63D-49F4-8F93-C710D9EEB0D5}"/>
              </a:ext>
            </a:extLst>
          </p:cNvPr>
          <p:cNvSpPr/>
          <p:nvPr/>
        </p:nvSpPr>
        <p:spPr>
          <a:xfrm>
            <a:off x="1006680" y="4463429"/>
            <a:ext cx="2725046" cy="203132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>
                <a:solidFill>
                  <a:srgbClr val="002060"/>
                </a:solidFill>
              </a:rPr>
              <a:t>Créez un code </a:t>
            </a:r>
            <a:r>
              <a:rPr lang="fr-FR" b="1" dirty="0">
                <a:solidFill>
                  <a:srgbClr val="002060"/>
                </a:solidFill>
              </a:rPr>
              <a:t>dont vous pourrez facilement vous souvenir</a:t>
            </a:r>
            <a:r>
              <a:rPr lang="fr-FR" dirty="0">
                <a:solidFill>
                  <a:srgbClr val="002060"/>
                </a:solidFill>
              </a:rPr>
              <a:t>. </a:t>
            </a:r>
          </a:p>
          <a:p>
            <a:pPr algn="ctr"/>
            <a:endParaRPr lang="fr-FR" b="1" dirty="0">
              <a:solidFill>
                <a:srgbClr val="002060"/>
              </a:solidFill>
            </a:endParaRPr>
          </a:p>
          <a:p>
            <a:pPr algn="ctr"/>
            <a:r>
              <a:rPr lang="fr-FR" b="1" dirty="0">
                <a:solidFill>
                  <a:srgbClr val="002060"/>
                </a:solidFill>
              </a:rPr>
              <a:t>SURTOUT, ne le communiquez à PERSONNE !</a:t>
            </a:r>
          </a:p>
        </p:txBody>
      </p:sp>
    </p:spTree>
    <p:extLst>
      <p:ext uri="{BB962C8B-B14F-4D97-AF65-F5344CB8AC3E}">
        <p14:creationId xmlns:p14="http://schemas.microsoft.com/office/powerpoint/2010/main" val="1252972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" name="Google Shape;1639;p254"/>
          <p:cNvSpPr txBox="1">
            <a:spLocks noGrp="1"/>
          </p:cNvSpPr>
          <p:nvPr>
            <p:ph type="title"/>
          </p:nvPr>
        </p:nvSpPr>
        <p:spPr>
          <a:xfrm>
            <a:off x="207800" y="199764"/>
            <a:ext cx="11776400" cy="62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91433" rIns="91433" bIns="91433" rtlCol="0" anchor="ctr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3200" dirty="0"/>
              <a:t>2 – Créer votre code PIN</a:t>
            </a:r>
            <a:endParaRPr sz="3200" dirty="0"/>
          </a:p>
        </p:txBody>
      </p:sp>
      <p:sp>
        <p:nvSpPr>
          <p:cNvPr id="1638" name="Google Shape;1638;p25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fr"/>
              <a:pPr>
                <a:buClr>
                  <a:srgbClr val="000000"/>
                </a:buClr>
              </a:pPr>
              <a:t>4</a:t>
            </a:fld>
            <a:endParaRPr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397A42AA-BF7F-406E-879C-B6699B0ECF5D}"/>
              </a:ext>
            </a:extLst>
          </p:cNvPr>
          <p:cNvGrpSpPr/>
          <p:nvPr/>
        </p:nvGrpSpPr>
        <p:grpSpPr>
          <a:xfrm>
            <a:off x="1915534" y="1463040"/>
            <a:ext cx="7327621" cy="3721541"/>
            <a:chOff x="1430300" y="814927"/>
            <a:chExt cx="5495716" cy="2791156"/>
          </a:xfrm>
        </p:grpSpPr>
        <p:sp>
          <p:nvSpPr>
            <p:cNvPr id="39" name="Légende : encadrée 38">
              <a:extLst>
                <a:ext uri="{FF2B5EF4-FFF2-40B4-BE49-F238E27FC236}">
                  <a16:creationId xmlns:a16="http://schemas.microsoft.com/office/drawing/2014/main" id="{81913FEA-7BAA-432E-9C36-5F1E2D8607AB}"/>
                </a:ext>
              </a:extLst>
            </p:cNvPr>
            <p:cNvSpPr/>
            <p:nvPr/>
          </p:nvSpPr>
          <p:spPr>
            <a:xfrm>
              <a:off x="2652601" y="814927"/>
              <a:ext cx="3051112" cy="650551"/>
            </a:xfrm>
            <a:prstGeom prst="borderCallout1">
              <a:avLst>
                <a:gd name="adj1" fmla="val 56566"/>
                <a:gd name="adj2" fmla="val 100532"/>
                <a:gd name="adj3" fmla="val 56662"/>
                <a:gd name="adj4" fmla="val 99487"/>
              </a:avLst>
            </a:prstGeom>
            <a:solidFill>
              <a:schemeClr val="bg1"/>
            </a:solidFill>
            <a:ln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rgbClr val="0070C0"/>
                  </a:solidFill>
                </a:rPr>
                <a:t>Vous arrivez sur cet écran. </a:t>
              </a:r>
            </a:p>
            <a:p>
              <a:pPr algn="ctr"/>
              <a:r>
                <a:rPr lang="fr-FR" b="1" dirty="0">
                  <a:solidFill>
                    <a:srgbClr val="FF0000"/>
                  </a:solidFill>
                </a:rPr>
                <a:t>FERMEZ avec la croix en haut à droite. </a:t>
              </a:r>
            </a:p>
            <a:p>
              <a:pPr algn="ctr"/>
              <a:r>
                <a:rPr lang="fr-FR" b="1" dirty="0">
                  <a:solidFill>
                    <a:srgbClr val="FF0000"/>
                  </a:solidFill>
                </a:rPr>
                <a:t>Ne cliquez sur aucun bouton</a:t>
              </a:r>
            </a:p>
          </p:txBody>
        </p:sp>
        <p:pic>
          <p:nvPicPr>
            <p:cNvPr id="8" name="Image 7" descr="Une image contenant texte&#10;&#10;Description générée automatiquement">
              <a:extLst>
                <a:ext uri="{FF2B5EF4-FFF2-40B4-BE49-F238E27FC236}">
                  <a16:creationId xmlns:a16="http://schemas.microsoft.com/office/drawing/2014/main" id="{D519E42C-8DD1-4FB5-8576-F8688641665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623" b="12340"/>
            <a:stretch/>
          </p:blipFill>
          <p:spPr>
            <a:xfrm>
              <a:off x="1430300" y="1537416"/>
              <a:ext cx="5495716" cy="20686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  <a:prstDash val="sysDash"/>
            </a:ln>
          </p:spPr>
        </p:pic>
      </p:grp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0FD73DCD-7681-441E-B01F-2C4D5FF08634}"/>
              </a:ext>
            </a:extLst>
          </p:cNvPr>
          <p:cNvCxnSpPr>
            <a:cxnSpLocks/>
          </p:cNvCxnSpPr>
          <p:nvPr/>
        </p:nvCxnSpPr>
        <p:spPr>
          <a:xfrm>
            <a:off x="1915534" y="2330441"/>
            <a:ext cx="7327621" cy="30049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475EB20-89B3-412C-A28D-4A3797624083}"/>
              </a:ext>
            </a:extLst>
          </p:cNvPr>
          <p:cNvCxnSpPr>
            <a:cxnSpLocks/>
          </p:cNvCxnSpPr>
          <p:nvPr/>
        </p:nvCxnSpPr>
        <p:spPr>
          <a:xfrm flipH="1">
            <a:off x="1915535" y="2248250"/>
            <a:ext cx="7245243" cy="308714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4731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" name="Google Shape;1639;p254"/>
          <p:cNvSpPr txBox="1">
            <a:spLocks noGrp="1"/>
          </p:cNvSpPr>
          <p:nvPr>
            <p:ph type="title"/>
          </p:nvPr>
        </p:nvSpPr>
        <p:spPr>
          <a:xfrm>
            <a:off x="126149" y="146716"/>
            <a:ext cx="11776400" cy="62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91433" rIns="91433" bIns="91433" rtlCol="0" anchor="ctr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3200" dirty="0"/>
              <a:t>3 – Accédez à Horizon</a:t>
            </a:r>
            <a:endParaRPr sz="3200" dirty="0"/>
          </a:p>
        </p:txBody>
      </p:sp>
      <p:sp>
        <p:nvSpPr>
          <p:cNvPr id="1638" name="Google Shape;1638;p25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fr"/>
              <a:pPr>
                <a:buClr>
                  <a:srgbClr val="000000"/>
                </a:buClr>
              </a:pPr>
              <a:t>5</a:t>
            </a:fld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3B304F8-C22E-49C4-B4BE-F8D0FC6BA541}"/>
              </a:ext>
            </a:extLst>
          </p:cNvPr>
          <p:cNvSpPr/>
          <p:nvPr/>
        </p:nvSpPr>
        <p:spPr>
          <a:xfrm>
            <a:off x="379812" y="1294430"/>
            <a:ext cx="101148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solidFill>
                  <a:srgbClr val="002060"/>
                </a:solidFill>
              </a:rPr>
              <a:t>NB : Vous allez recevoir un mail de la part de </a:t>
            </a:r>
            <a:r>
              <a:rPr lang="fr-FR" sz="2400" b="1" i="1" dirty="0" err="1">
                <a:solidFill>
                  <a:srgbClr val="0070C0"/>
                </a:solidFill>
              </a:rPr>
              <a:t>inWebo</a:t>
            </a:r>
            <a:r>
              <a:rPr lang="fr-FR" sz="2400" b="1" i="1" dirty="0">
                <a:solidFill>
                  <a:srgbClr val="0070C0"/>
                </a:solidFill>
              </a:rPr>
              <a:t> </a:t>
            </a:r>
            <a:r>
              <a:rPr lang="fr-FR" sz="2400" b="1" i="1" dirty="0">
                <a:solidFill>
                  <a:srgbClr val="0070C0"/>
                </a:solidFill>
                <a:hlinkClick r:id="rId3"/>
              </a:rPr>
              <a:t>noreply@myinwebo.c</a:t>
            </a:r>
            <a:r>
              <a:rPr lang="fr-FR" sz="2400" b="1" dirty="0">
                <a:solidFill>
                  <a:srgbClr val="0070C0"/>
                </a:solidFill>
                <a:hlinkClick r:id="rId3"/>
              </a:rPr>
              <a:t>om</a:t>
            </a:r>
            <a:r>
              <a:rPr lang="fr-FR" sz="2400" b="1" dirty="0">
                <a:solidFill>
                  <a:srgbClr val="0070C0"/>
                </a:solidFill>
              </a:rPr>
              <a:t> </a:t>
            </a:r>
            <a:r>
              <a:rPr lang="fr-FR" sz="1600" dirty="0">
                <a:solidFill>
                  <a:srgbClr val="002060"/>
                </a:solidFill>
              </a:rPr>
              <a:t>avec l’objet </a:t>
            </a:r>
            <a:r>
              <a:rPr lang="fr-FR" sz="1600" b="1" u="sng" dirty="0">
                <a:solidFill>
                  <a:srgbClr val="0070C0"/>
                </a:solidFill>
              </a:rPr>
              <a:t>Confirmation de l'activation du service d'authentification </a:t>
            </a:r>
            <a:r>
              <a:rPr lang="fr-FR" sz="1600" b="1" u="sng" dirty="0" err="1">
                <a:solidFill>
                  <a:srgbClr val="0070C0"/>
                </a:solidFill>
              </a:rPr>
              <a:t>inWebo</a:t>
            </a:r>
            <a:endParaRPr lang="fr-FR" sz="1600" b="1" u="sng" dirty="0">
              <a:solidFill>
                <a:srgbClr val="0070C0"/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9A8CE98-254F-4E74-8B5F-5B79896232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1613" y="2053529"/>
            <a:ext cx="6716062" cy="303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379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" name="Google Shape;1639;p254"/>
          <p:cNvSpPr txBox="1">
            <a:spLocks noGrp="1"/>
          </p:cNvSpPr>
          <p:nvPr>
            <p:ph type="title"/>
          </p:nvPr>
        </p:nvSpPr>
        <p:spPr>
          <a:xfrm>
            <a:off x="172023" y="184117"/>
            <a:ext cx="11776400" cy="62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91433" rIns="91433" bIns="91433" rtlCol="0" anchor="ctr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3200" dirty="0"/>
              <a:t>3 – Accédez à Horizon</a:t>
            </a:r>
            <a:endParaRPr sz="3200" dirty="0"/>
          </a:p>
        </p:txBody>
      </p:sp>
      <p:sp>
        <p:nvSpPr>
          <p:cNvPr id="1638" name="Google Shape;1638;p254"/>
          <p:cNvSpPr txBox="1">
            <a:spLocks noGrp="1"/>
          </p:cNvSpPr>
          <p:nvPr>
            <p:ph type="sldNum" idx="12"/>
          </p:nvPr>
        </p:nvSpPr>
        <p:spPr>
          <a:xfrm>
            <a:off x="10565413" y="6586084"/>
            <a:ext cx="890000" cy="2504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fr"/>
              <a:pPr>
                <a:buClr>
                  <a:srgbClr val="000000"/>
                </a:buClr>
              </a:pPr>
              <a:t>6</a:t>
            </a:fld>
            <a:endParaRPr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2FC40F2-F673-4E12-9D49-A04D98599C8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06" t="5836"/>
          <a:stretch/>
        </p:blipFill>
        <p:spPr>
          <a:xfrm>
            <a:off x="1548251" y="1642997"/>
            <a:ext cx="6286500" cy="504451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AA7470E-73A2-4256-A504-EECCC0D41A92}"/>
              </a:ext>
            </a:extLst>
          </p:cNvPr>
          <p:cNvSpPr/>
          <p:nvPr/>
        </p:nvSpPr>
        <p:spPr>
          <a:xfrm>
            <a:off x="4643863" y="4688402"/>
            <a:ext cx="998528" cy="10737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CD9DF2-DB87-40CD-83D8-C23428C54B8A}"/>
              </a:ext>
            </a:extLst>
          </p:cNvPr>
          <p:cNvSpPr/>
          <p:nvPr/>
        </p:nvSpPr>
        <p:spPr>
          <a:xfrm>
            <a:off x="5706374" y="5038161"/>
            <a:ext cx="781604" cy="2733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CFCBC87-E1BA-4ED6-BF25-F2C7CEF8E6A5}"/>
              </a:ext>
            </a:extLst>
          </p:cNvPr>
          <p:cNvSpPr txBox="1"/>
          <p:nvPr/>
        </p:nvSpPr>
        <p:spPr>
          <a:xfrm>
            <a:off x="6450938" y="4688402"/>
            <a:ext cx="2869610" cy="6280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11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67" dirty="0"/>
              <a:t>Saisissez votre code PIN sur le clavier ou dans le champ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758116AD-A216-4F2C-AE5B-711C61C6CD4E}"/>
              </a:ext>
            </a:extLst>
          </p:cNvPr>
          <p:cNvSpPr/>
          <p:nvPr/>
        </p:nvSpPr>
        <p:spPr>
          <a:xfrm>
            <a:off x="6144031" y="4660719"/>
            <a:ext cx="353762" cy="34168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5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6B99B40-0E39-4666-933C-971311EF5B05}"/>
              </a:ext>
            </a:extLst>
          </p:cNvPr>
          <p:cNvSpPr/>
          <p:nvPr/>
        </p:nvSpPr>
        <p:spPr>
          <a:xfrm>
            <a:off x="5883255" y="5432333"/>
            <a:ext cx="749428" cy="2733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2BEC3291-4ECA-4C19-8773-7D0BEC6540E7}"/>
              </a:ext>
            </a:extLst>
          </p:cNvPr>
          <p:cNvSpPr/>
          <p:nvPr/>
        </p:nvSpPr>
        <p:spPr>
          <a:xfrm>
            <a:off x="6632683" y="5534837"/>
            <a:ext cx="353762" cy="34168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6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C8F01FE-116E-4DB7-8CF5-E0DD4E3EDAA2}"/>
              </a:ext>
            </a:extLst>
          </p:cNvPr>
          <p:cNvSpPr txBox="1"/>
          <p:nvPr/>
        </p:nvSpPr>
        <p:spPr>
          <a:xfrm>
            <a:off x="6986445" y="5534837"/>
            <a:ext cx="1981857" cy="341683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11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67" dirty="0"/>
              <a:t>Cliquez sur Valider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F009456-F3CB-4B47-8A0D-58EDE7CB3909}"/>
              </a:ext>
            </a:extLst>
          </p:cNvPr>
          <p:cNvSpPr txBox="1"/>
          <p:nvPr/>
        </p:nvSpPr>
        <p:spPr>
          <a:xfrm>
            <a:off x="353737" y="929872"/>
            <a:ext cx="5243545" cy="59537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11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67" dirty="0"/>
              <a:t>Ouvrez Horizon comme vous en avez l’habitude, en cliquant sur l’icône qui se trouve sur votre bureau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5598F665-6709-4835-8EA5-E8BCE2414B6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2933" t="8957" r="15858" b="4780"/>
          <a:stretch/>
        </p:blipFill>
        <p:spPr>
          <a:xfrm>
            <a:off x="5597282" y="557872"/>
            <a:ext cx="658769" cy="992664"/>
          </a:xfrm>
          <a:prstGeom prst="rect">
            <a:avLst/>
          </a:prstGeom>
        </p:spPr>
      </p:pic>
      <p:sp>
        <p:nvSpPr>
          <p:cNvPr id="6" name="Organigramme : Alternative 5">
            <a:extLst>
              <a:ext uri="{FF2B5EF4-FFF2-40B4-BE49-F238E27FC236}">
                <a16:creationId xmlns:a16="http://schemas.microsoft.com/office/drawing/2014/main" id="{A39EDF13-5742-46CC-96C7-40DC2F02656B}"/>
              </a:ext>
            </a:extLst>
          </p:cNvPr>
          <p:cNvSpPr/>
          <p:nvPr/>
        </p:nvSpPr>
        <p:spPr>
          <a:xfrm>
            <a:off x="9470260" y="5534837"/>
            <a:ext cx="2506711" cy="91912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VOUS ENTREZ DANS HORIZON</a:t>
            </a:r>
          </a:p>
        </p:txBody>
      </p:sp>
    </p:spTree>
    <p:extLst>
      <p:ext uri="{BB962C8B-B14F-4D97-AF65-F5344CB8AC3E}">
        <p14:creationId xmlns:p14="http://schemas.microsoft.com/office/powerpoint/2010/main" val="2764973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" name="Google Shape;1638;p25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fr"/>
              <a:pPr>
                <a:buClr>
                  <a:srgbClr val="000000"/>
                </a:buClr>
              </a:pPr>
              <a:t>7</a:t>
            </a:fld>
            <a:endParaRPr/>
          </a:p>
        </p:txBody>
      </p:sp>
      <p:sp>
        <p:nvSpPr>
          <p:cNvPr id="5" name="Google Shape;1639;p254">
            <a:extLst>
              <a:ext uri="{FF2B5EF4-FFF2-40B4-BE49-F238E27FC236}">
                <a16:creationId xmlns:a16="http://schemas.microsoft.com/office/drawing/2014/main" id="{37764DAB-91DD-4E25-B106-D816EEE33601}"/>
              </a:ext>
            </a:extLst>
          </p:cNvPr>
          <p:cNvSpPr txBox="1">
            <a:spLocks/>
          </p:cNvSpPr>
          <p:nvPr/>
        </p:nvSpPr>
        <p:spPr>
          <a:xfrm>
            <a:off x="207800" y="193961"/>
            <a:ext cx="11776400" cy="62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91433" rIns="91433" bIns="91433" rtlCol="0" anchor="ctr" anchorCtr="0">
            <a:noAutofit/>
          </a:bodyPr>
          <a:lstStyle>
            <a:lvl1pPr marR="0"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500"/>
              <a:buFont typeface="Calibri"/>
              <a:buNone/>
              <a:defRPr sz="1500" b="1" i="0" u="none" strike="noStrike" kern="1200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pPr>
              <a:lnSpc>
                <a:spcPct val="100000"/>
              </a:lnSpc>
            </a:pPr>
            <a:r>
              <a:rPr lang="fr-FR" sz="2667" dirty="0"/>
              <a:t>NOUS SOMMES LA POUR VOUS ACCOMPAGNER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69C214D-7B8E-4408-A6CB-63FE61907B3B}"/>
              </a:ext>
            </a:extLst>
          </p:cNvPr>
          <p:cNvSpPr txBox="1"/>
          <p:nvPr/>
        </p:nvSpPr>
        <p:spPr>
          <a:xfrm>
            <a:off x="3504240" y="3429000"/>
            <a:ext cx="416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67" b="1" dirty="0">
                <a:ln w="0"/>
                <a:solidFill>
                  <a:srgbClr val="43745D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Ayez le réflexe INEO</a:t>
            </a:r>
          </a:p>
          <a:p>
            <a:pPr algn="ctr"/>
            <a:r>
              <a:rPr lang="fr-FR" sz="3733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05 61 41 47 02</a:t>
            </a:r>
          </a:p>
        </p:txBody>
      </p:sp>
      <p:sp>
        <p:nvSpPr>
          <p:cNvPr id="4" name="Bulle narrative : ronde 3">
            <a:extLst>
              <a:ext uri="{FF2B5EF4-FFF2-40B4-BE49-F238E27FC236}">
                <a16:creationId xmlns:a16="http://schemas.microsoft.com/office/drawing/2014/main" id="{B2E3811E-CB79-4662-8171-C297B99697AE}"/>
              </a:ext>
            </a:extLst>
          </p:cNvPr>
          <p:cNvSpPr/>
          <p:nvPr/>
        </p:nvSpPr>
        <p:spPr>
          <a:xfrm>
            <a:off x="1072357" y="1996289"/>
            <a:ext cx="2595880" cy="711200"/>
          </a:xfrm>
          <a:prstGeom prst="wedgeEllipseCallout">
            <a:avLst>
              <a:gd name="adj1" fmla="val 53923"/>
              <a:gd name="adj2" fmla="val 15678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/>
              <a:t>Des questions ?</a:t>
            </a:r>
          </a:p>
        </p:txBody>
      </p:sp>
      <p:sp>
        <p:nvSpPr>
          <p:cNvPr id="11" name="Bulle narrative : ronde 10">
            <a:extLst>
              <a:ext uri="{FF2B5EF4-FFF2-40B4-BE49-F238E27FC236}">
                <a16:creationId xmlns:a16="http://schemas.microsoft.com/office/drawing/2014/main" id="{38ADDB04-4807-4F78-A9C2-BC23BE814B91}"/>
              </a:ext>
            </a:extLst>
          </p:cNvPr>
          <p:cNvSpPr/>
          <p:nvPr/>
        </p:nvSpPr>
        <p:spPr>
          <a:xfrm>
            <a:off x="4690180" y="5654748"/>
            <a:ext cx="1951680" cy="547641"/>
          </a:xfrm>
          <a:prstGeom prst="wedgeEllipseCallout">
            <a:avLst>
              <a:gd name="adj1" fmla="val 1031"/>
              <a:gd name="adj2" fmla="val -251034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/>
              <a:t>Un doute ?</a:t>
            </a:r>
          </a:p>
        </p:txBody>
      </p:sp>
      <p:sp>
        <p:nvSpPr>
          <p:cNvPr id="12" name="Bulle narrative : ronde 11">
            <a:extLst>
              <a:ext uri="{FF2B5EF4-FFF2-40B4-BE49-F238E27FC236}">
                <a16:creationId xmlns:a16="http://schemas.microsoft.com/office/drawing/2014/main" id="{0ED43823-4CD0-48FA-884E-16BB67E7E2CE}"/>
              </a:ext>
            </a:extLst>
          </p:cNvPr>
          <p:cNvSpPr/>
          <p:nvPr/>
        </p:nvSpPr>
        <p:spPr>
          <a:xfrm>
            <a:off x="8033543" y="1996289"/>
            <a:ext cx="2357120" cy="711200"/>
          </a:xfrm>
          <a:prstGeom prst="wedgeEllipseCallout">
            <a:avLst>
              <a:gd name="adj1" fmla="val -77729"/>
              <a:gd name="adj2" fmla="val 16964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/>
              <a:t>Un blocage ?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B5BC4E66-314B-431F-8635-A1CBA8EEE2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286960" y="1148204"/>
            <a:ext cx="1164640" cy="1164640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B119D919-ADDD-46C8-B65D-5250465678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1727228" y="3881818"/>
            <a:ext cx="1663777" cy="1663777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83212F19-CE7B-4E57-9E1D-B4E7C34792C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4323283" y="1996290"/>
            <a:ext cx="963677" cy="963677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277FDC1D-A39D-413B-B9BC-C23DF57BD8B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tretch>
            <a:fillRect/>
          </a:stretch>
        </p:blipFill>
        <p:spPr>
          <a:xfrm>
            <a:off x="6175522" y="2154567"/>
            <a:ext cx="1067049" cy="963679"/>
          </a:xfrm>
          <a:prstGeom prst="rect">
            <a:avLst/>
          </a:prstGeom>
        </p:spPr>
      </p:pic>
      <p:pic>
        <p:nvPicPr>
          <p:cNvPr id="23" name="Image 22" descr="Une image contenant jouet&#10;&#10;Description générée automatiquement">
            <a:extLst>
              <a:ext uri="{FF2B5EF4-FFF2-40B4-BE49-F238E27FC236}">
                <a16:creationId xmlns:a16="http://schemas.microsoft.com/office/drawing/2014/main" id="{50D50EA2-C4AE-4D30-B225-8BB97AA5BE4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837473B0-CC2E-450A-ABE3-18F120FF3D39}">
                <a1611:picAttrSrcUrl xmlns:a1611="http://schemas.microsoft.com/office/drawing/2016/11/main" r:id="rId12"/>
              </a:ext>
            </a:extLst>
          </a:blip>
          <a:stretch>
            <a:fillRect/>
          </a:stretch>
        </p:blipFill>
        <p:spPr>
          <a:xfrm>
            <a:off x="7590957" y="3982997"/>
            <a:ext cx="1761323" cy="176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104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313</Words>
  <Application>Microsoft Office PowerPoint</Application>
  <PresentationFormat>Grand écran</PresentationFormat>
  <Paragraphs>56</Paragraphs>
  <Slides>7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1- J’active mon compte InWebo</vt:lpstr>
      <vt:lpstr>1- J’active mon compte InWebo</vt:lpstr>
      <vt:lpstr>2 – Créer votre code PIN</vt:lpstr>
      <vt:lpstr>3 – Accédez à Horizon</vt:lpstr>
      <vt:lpstr>3 – Accédez à Horizon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Ismaiel Sara</dc:creator>
  <cp:lastModifiedBy>Ismaiel Sara</cp:lastModifiedBy>
  <cp:revision>19</cp:revision>
  <dcterms:created xsi:type="dcterms:W3CDTF">2022-05-27T09:09:51Z</dcterms:created>
  <dcterms:modified xsi:type="dcterms:W3CDTF">2022-07-18T15:25:38Z</dcterms:modified>
</cp:coreProperties>
</file>