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59" r:id="rId2"/>
    <p:sldId id="341" r:id="rId3"/>
    <p:sldId id="360" r:id="rId4"/>
    <p:sldId id="342" r:id="rId5"/>
    <p:sldId id="357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B5244-5AC4-472C-931D-747D3A82FE32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D26CA-B0BB-4A9B-9CB8-DD9F2C2256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6646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7C6259-1552-4BBC-9849-9C4FDD4EEA7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2351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3097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0297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31124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5" name="Google Shape;1635;gae0c0efc8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6" name="Google Shape;1636;gae0c0efc8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8125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182072-340A-48C9-96FE-70BDE429E0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1D19038-4037-4652-93DE-96C77D3B81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30074D-5C57-4B30-8292-A4109BA9C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ADE3B-E852-4C28-BD16-B69A9380626D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7BDCFA-8E27-45DC-AECC-32FE69C84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579CF6-A421-491A-87AC-FE5D7E185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B517-DB9F-4460-B605-A1B0DE747B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5036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C4439C-15F6-4057-AF3C-BB93B46C6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EB7A714-9A08-4E7A-ABCD-15E9FDA4FE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40D4C9-4575-4EF8-8E19-76D99EFD5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ADE3B-E852-4C28-BD16-B69A9380626D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636185-4CFF-45AC-957A-864FF46F1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4A96A7-DC91-4DCB-9AFA-AECBA980A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B517-DB9F-4460-B605-A1B0DE747B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7162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8BCBFEB-620B-43EB-B972-EF3FBC7240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A13134B-F241-4651-9A05-2B8626D201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193E0C-B131-40F8-8947-477B7DB8C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ADE3B-E852-4C28-BD16-B69A9380626D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7AA24F-CCFF-4A97-AD27-FF2290804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865B4A-F1F4-48D3-B7B1-1CE1E7FD8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B517-DB9F-4460-B605-A1B0DE747B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1386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Arrondir un rectangle avec un coin du même côté 5"/>
          <p:cNvSpPr/>
          <p:nvPr userDrawn="1"/>
        </p:nvSpPr>
        <p:spPr>
          <a:xfrm rot="10800000">
            <a:off x="-3" y="4593970"/>
            <a:ext cx="12192003" cy="2264031"/>
          </a:xfrm>
          <a:custGeom>
            <a:avLst/>
            <a:gdLst>
              <a:gd name="connsiteX0" fmla="*/ 456031 w 10369152"/>
              <a:gd name="connsiteY0" fmla="*/ 0 h 2736129"/>
              <a:gd name="connsiteX1" fmla="*/ 9913121 w 10369152"/>
              <a:gd name="connsiteY1" fmla="*/ 0 h 2736129"/>
              <a:gd name="connsiteX2" fmla="*/ 10369152 w 10369152"/>
              <a:gd name="connsiteY2" fmla="*/ 456031 h 2736129"/>
              <a:gd name="connsiteX3" fmla="*/ 10369152 w 10369152"/>
              <a:gd name="connsiteY3" fmla="*/ 2736129 h 2736129"/>
              <a:gd name="connsiteX4" fmla="*/ 10369152 w 10369152"/>
              <a:gd name="connsiteY4" fmla="*/ 2736129 h 2736129"/>
              <a:gd name="connsiteX5" fmla="*/ 0 w 10369152"/>
              <a:gd name="connsiteY5" fmla="*/ 2736129 h 2736129"/>
              <a:gd name="connsiteX6" fmla="*/ 0 w 10369152"/>
              <a:gd name="connsiteY6" fmla="*/ 2736129 h 2736129"/>
              <a:gd name="connsiteX7" fmla="*/ 0 w 10369152"/>
              <a:gd name="connsiteY7" fmla="*/ 456031 h 2736129"/>
              <a:gd name="connsiteX8" fmla="*/ 456031 w 10369152"/>
              <a:gd name="connsiteY8" fmla="*/ 0 h 2736129"/>
              <a:gd name="connsiteX0" fmla="*/ 0 w 10369152"/>
              <a:gd name="connsiteY0" fmla="*/ 456031 h 2736129"/>
              <a:gd name="connsiteX1" fmla="*/ 9913121 w 10369152"/>
              <a:gd name="connsiteY1" fmla="*/ 0 h 2736129"/>
              <a:gd name="connsiteX2" fmla="*/ 10369152 w 10369152"/>
              <a:gd name="connsiteY2" fmla="*/ 456031 h 2736129"/>
              <a:gd name="connsiteX3" fmla="*/ 10369152 w 10369152"/>
              <a:gd name="connsiteY3" fmla="*/ 2736129 h 2736129"/>
              <a:gd name="connsiteX4" fmla="*/ 10369152 w 10369152"/>
              <a:gd name="connsiteY4" fmla="*/ 2736129 h 2736129"/>
              <a:gd name="connsiteX5" fmla="*/ 0 w 10369152"/>
              <a:gd name="connsiteY5" fmla="*/ 2736129 h 2736129"/>
              <a:gd name="connsiteX6" fmla="*/ 0 w 10369152"/>
              <a:gd name="connsiteY6" fmla="*/ 2736129 h 2736129"/>
              <a:gd name="connsiteX7" fmla="*/ 0 w 10369152"/>
              <a:gd name="connsiteY7" fmla="*/ 456031 h 2736129"/>
              <a:gd name="connsiteX0" fmla="*/ 0 w 10369152"/>
              <a:gd name="connsiteY0" fmla="*/ 0 h 2280098"/>
              <a:gd name="connsiteX1" fmla="*/ 10369152 w 10369152"/>
              <a:gd name="connsiteY1" fmla="*/ 0 h 2280098"/>
              <a:gd name="connsiteX2" fmla="*/ 10369152 w 10369152"/>
              <a:gd name="connsiteY2" fmla="*/ 2280098 h 2280098"/>
              <a:gd name="connsiteX3" fmla="*/ 10369152 w 10369152"/>
              <a:gd name="connsiteY3" fmla="*/ 2280098 h 2280098"/>
              <a:gd name="connsiteX4" fmla="*/ 0 w 10369152"/>
              <a:gd name="connsiteY4" fmla="*/ 2280098 h 2280098"/>
              <a:gd name="connsiteX5" fmla="*/ 0 w 10369152"/>
              <a:gd name="connsiteY5" fmla="*/ 2280098 h 2280098"/>
              <a:gd name="connsiteX6" fmla="*/ 0 w 10369152"/>
              <a:gd name="connsiteY6" fmla="*/ 0 h 2280098"/>
              <a:gd name="connsiteX0" fmla="*/ 0 w 10369159"/>
              <a:gd name="connsiteY0" fmla="*/ 173863 h 2453961"/>
              <a:gd name="connsiteX1" fmla="*/ 10369152 w 10369159"/>
              <a:gd name="connsiteY1" fmla="*/ 173863 h 2453961"/>
              <a:gd name="connsiteX2" fmla="*/ 10369152 w 10369159"/>
              <a:gd name="connsiteY2" fmla="*/ 2453961 h 2453961"/>
              <a:gd name="connsiteX3" fmla="*/ 10369152 w 10369159"/>
              <a:gd name="connsiteY3" fmla="*/ 2453961 h 2453961"/>
              <a:gd name="connsiteX4" fmla="*/ 0 w 10369159"/>
              <a:gd name="connsiteY4" fmla="*/ 2453961 h 2453961"/>
              <a:gd name="connsiteX5" fmla="*/ 0 w 10369159"/>
              <a:gd name="connsiteY5" fmla="*/ 2453961 h 2453961"/>
              <a:gd name="connsiteX6" fmla="*/ 0 w 10369159"/>
              <a:gd name="connsiteY6" fmla="*/ 173863 h 2453961"/>
              <a:gd name="connsiteX0" fmla="*/ 20 w 10369178"/>
              <a:gd name="connsiteY0" fmla="*/ 9508 h 2289606"/>
              <a:gd name="connsiteX1" fmla="*/ 10369172 w 10369178"/>
              <a:gd name="connsiteY1" fmla="*/ 9508 h 2289606"/>
              <a:gd name="connsiteX2" fmla="*/ 10369172 w 10369178"/>
              <a:gd name="connsiteY2" fmla="*/ 2289606 h 2289606"/>
              <a:gd name="connsiteX3" fmla="*/ 10369172 w 10369178"/>
              <a:gd name="connsiteY3" fmla="*/ 2289606 h 2289606"/>
              <a:gd name="connsiteX4" fmla="*/ 20 w 10369178"/>
              <a:gd name="connsiteY4" fmla="*/ 2289606 h 2289606"/>
              <a:gd name="connsiteX5" fmla="*/ 20 w 10369178"/>
              <a:gd name="connsiteY5" fmla="*/ 2289606 h 2289606"/>
              <a:gd name="connsiteX6" fmla="*/ 20 w 10369178"/>
              <a:gd name="connsiteY6" fmla="*/ 9508 h 2289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69178" h="2289606">
                <a:moveTo>
                  <a:pt x="20" y="9508"/>
                </a:moveTo>
                <a:cubicBezTo>
                  <a:pt x="-16768" y="10492"/>
                  <a:pt x="10378340" y="-12368"/>
                  <a:pt x="10369172" y="9508"/>
                </a:cubicBezTo>
                <a:lnTo>
                  <a:pt x="10369172" y="2289606"/>
                </a:lnTo>
                <a:lnTo>
                  <a:pt x="10369172" y="2289606"/>
                </a:lnTo>
                <a:lnTo>
                  <a:pt x="20" y="2289606"/>
                </a:lnTo>
                <a:lnTo>
                  <a:pt x="20" y="2289606"/>
                </a:lnTo>
                <a:lnTo>
                  <a:pt x="20" y="9508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/>
          </a:p>
        </p:txBody>
      </p:sp>
      <p:sp>
        <p:nvSpPr>
          <p:cNvPr id="1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384352" y="6351132"/>
            <a:ext cx="608192" cy="246221"/>
          </a:xfrm>
          <a:prstGeom prst="rect">
            <a:avLst/>
          </a:prstGeom>
        </p:spPr>
        <p:txBody>
          <a:bodyPr>
            <a:spAutoFit/>
          </a:bodyPr>
          <a:lstStyle>
            <a:lvl1pPr algn="ctr">
              <a:defRPr sz="1000">
                <a:solidFill>
                  <a:srgbClr val="0A64B6"/>
                </a:solidFill>
              </a:defRPr>
            </a:lvl1pPr>
            <a:extLst/>
          </a:lstStyle>
          <a:p>
            <a:fld id="{06357A57-2B31-47E8-A338-0A21E32C29FF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60350"/>
          <a:stretch/>
        </p:blipFill>
        <p:spPr>
          <a:xfrm>
            <a:off x="-509219" y="764498"/>
            <a:ext cx="3999180" cy="3815997"/>
          </a:xfrm>
          <a:prstGeom prst="rect">
            <a:avLst/>
          </a:prstGeom>
        </p:spPr>
      </p:pic>
      <p:grpSp>
        <p:nvGrpSpPr>
          <p:cNvPr id="5" name="Groupe 4"/>
          <p:cNvGrpSpPr/>
          <p:nvPr userDrawn="1"/>
        </p:nvGrpSpPr>
        <p:grpSpPr>
          <a:xfrm>
            <a:off x="-3" y="4581128"/>
            <a:ext cx="12192003" cy="72000"/>
            <a:chOff x="-2" y="4581128"/>
            <a:chExt cx="7020071" cy="144016"/>
          </a:xfrm>
        </p:grpSpPr>
        <p:sp>
          <p:nvSpPr>
            <p:cNvPr id="4" name="Rectangle 3"/>
            <p:cNvSpPr/>
            <p:nvPr userDrawn="1"/>
          </p:nvSpPr>
          <p:spPr>
            <a:xfrm>
              <a:off x="-2" y="4581128"/>
              <a:ext cx="1403650" cy="144016"/>
            </a:xfrm>
            <a:prstGeom prst="rect">
              <a:avLst/>
            </a:prstGeom>
            <a:solidFill>
              <a:srgbClr val="127A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b="1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403648" y="4581128"/>
              <a:ext cx="1403650" cy="144016"/>
            </a:xfrm>
            <a:prstGeom prst="rect">
              <a:avLst/>
            </a:prstGeom>
            <a:solidFill>
              <a:srgbClr val="D90A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b="1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2807905" y="4581128"/>
              <a:ext cx="1403650" cy="144016"/>
            </a:xfrm>
            <a:prstGeom prst="rect">
              <a:avLst/>
            </a:prstGeom>
            <a:solidFill>
              <a:srgbClr val="57C1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b="1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4212162" y="4581128"/>
              <a:ext cx="1403650" cy="144016"/>
            </a:xfrm>
            <a:prstGeom prst="rect">
              <a:avLst/>
            </a:prstGeom>
            <a:solidFill>
              <a:srgbClr val="39B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b="1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616419" y="4581128"/>
              <a:ext cx="1403650" cy="144016"/>
            </a:xfrm>
            <a:prstGeom prst="rect">
              <a:avLst/>
            </a:prstGeom>
            <a:solidFill>
              <a:srgbClr val="F7C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0" b="1"/>
            </a:p>
          </p:txBody>
        </p:sp>
      </p:grpSp>
      <p:pic>
        <p:nvPicPr>
          <p:cNvPr id="21" name="Image 20">
            <a:extLst>
              <a:ext uri="{FF2B5EF4-FFF2-40B4-BE49-F238E27FC236}">
                <a16:creationId xmlns:a16="http://schemas.microsoft.com/office/drawing/2014/main" id="{9B0D00AA-ED89-432A-A6CE-ED8987F3D21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965253" y="4653128"/>
            <a:ext cx="1168563" cy="863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232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01 - P.txt horizontale">
  <p:cSld name="Chap01 - P.txt horizontale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8"/>
          <p:cNvSpPr txBox="1">
            <a:spLocks noGrp="1"/>
          </p:cNvSpPr>
          <p:nvPr>
            <p:ph type="title"/>
          </p:nvPr>
        </p:nvSpPr>
        <p:spPr>
          <a:xfrm>
            <a:off x="299497" y="0"/>
            <a:ext cx="11647600" cy="6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500"/>
              <a:buFont typeface="Calibri"/>
              <a:buNone/>
              <a:defRPr sz="2000" b="1" i="0" u="none" strike="noStrike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/>
            </a:lvl9pPr>
          </a:lstStyle>
          <a:p>
            <a:endParaRPr/>
          </a:p>
        </p:txBody>
      </p:sp>
      <p:sp>
        <p:nvSpPr>
          <p:cNvPr id="120" name="Google Shape;120;p28"/>
          <p:cNvSpPr txBox="1">
            <a:spLocks noGrp="1"/>
          </p:cNvSpPr>
          <p:nvPr>
            <p:ph type="body" idx="1"/>
          </p:nvPr>
        </p:nvSpPr>
        <p:spPr>
          <a:xfrm>
            <a:off x="193655" y="1008900"/>
            <a:ext cx="11753600" cy="511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609585" lvl="0" indent="-304792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/>
            </a:lvl1pPr>
            <a:lvl2pPr marL="1219170" lvl="1" indent="-423323" algn="l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2pPr>
            <a:lvl3pPr marL="1828754" lvl="2" indent="-423323" algn="l" rtl="0">
              <a:spcBef>
                <a:spcPts val="400"/>
              </a:spcBef>
              <a:spcAft>
                <a:spcPts val="0"/>
              </a:spcAft>
              <a:buClr>
                <a:srgbClr val="6F6F6E"/>
              </a:buClr>
              <a:buSzPts val="1400"/>
              <a:buChar char="-"/>
              <a:defRPr/>
            </a:lvl3pPr>
            <a:lvl4pPr marL="2438339" lvl="3" indent="-380990" algn="l" rtl="0">
              <a:spcBef>
                <a:spcPts val="400"/>
              </a:spcBef>
              <a:spcAft>
                <a:spcPts val="0"/>
              </a:spcAft>
              <a:buClr>
                <a:srgbClr val="6F6F6E"/>
              </a:buClr>
              <a:buSzPts val="900"/>
              <a:buChar char="▶"/>
              <a:defRPr/>
            </a:lvl4pPr>
            <a:lvl5pPr marL="3047924" lvl="4" indent="-423323" algn="l" rtl="0">
              <a:spcBef>
                <a:spcPts val="400"/>
              </a:spcBef>
              <a:spcAft>
                <a:spcPts val="0"/>
              </a:spcAft>
              <a:buClr>
                <a:srgbClr val="6F6F6E"/>
              </a:buClr>
              <a:buSzPts val="1400"/>
              <a:buChar char="»"/>
              <a:defRPr/>
            </a:lvl5pPr>
            <a:lvl6pPr marL="3657509" lvl="5" indent="-42332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 dirty="0"/>
          </a:p>
        </p:txBody>
      </p:sp>
      <p:sp>
        <p:nvSpPr>
          <p:cNvPr id="121" name="Google Shape;121;p28"/>
          <p:cNvSpPr txBox="1">
            <a:spLocks noGrp="1"/>
          </p:cNvSpPr>
          <p:nvPr>
            <p:ph type="ftr" idx="11"/>
          </p:nvPr>
        </p:nvSpPr>
        <p:spPr>
          <a:xfrm>
            <a:off x="1934401" y="6356352"/>
            <a:ext cx="8889200" cy="2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28"/>
          <p:cNvSpPr txBox="1">
            <a:spLocks noGrp="1"/>
          </p:cNvSpPr>
          <p:nvPr>
            <p:ph type="sldNum" idx="12"/>
          </p:nvPr>
        </p:nvSpPr>
        <p:spPr>
          <a:xfrm>
            <a:off x="11302013" y="6606752"/>
            <a:ext cx="890000" cy="2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5C59387-B89A-4E5F-821A-3132E39A6E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2000" y="56652"/>
            <a:ext cx="890000" cy="1056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6319B19E-6F81-42EB-8099-1D0D950DD0C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33437" y="200140"/>
            <a:ext cx="1168563" cy="86372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150133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1857F7-58B4-4327-843A-973D8468A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8B784B-48C5-4BEA-90CA-549064A59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C48F84-7F3C-43EF-B2BD-511681221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ADE3B-E852-4C28-BD16-B69A9380626D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109094-DF4A-4D73-A465-B4545A047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469E6A-4779-438C-9732-22A33C90A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B517-DB9F-4460-B605-A1B0DE747B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31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113566-C6A9-4A56-A6FF-F71FC3F3B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2FA345-59C2-413D-8CE2-63D986971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70E8560-E8A1-486F-B2B0-19E3C894F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ADE3B-E852-4C28-BD16-B69A9380626D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80A63B-1CBE-403E-B9E1-BE7C9C9C5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7620E7-2055-45BC-AE84-677A37A42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B517-DB9F-4460-B605-A1B0DE747B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383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E826CB-DE9D-414F-A346-FD2FE5C30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82DD1C-2BC5-4D5C-89BB-8017A3F379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BDAB398-83C8-4004-A101-F88872677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AE68E1-F19D-4530-9930-5FB16183C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ADE3B-E852-4C28-BD16-B69A9380626D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CFC837B-12E6-4813-BB1D-86E20288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7C4ECC-56F8-4ACD-A5C7-DF38E58AB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B517-DB9F-4460-B605-A1B0DE747B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8300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0FAB23-E6ED-42FE-8DA9-43731723F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C186F3-6C52-4072-89FB-254ABA1D4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23B3450-6DC9-425B-8B46-C00BAF430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9A0FDD0-352E-4672-BCA2-E28D95A4E9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BD6A990-FB35-41F8-B2B8-2F08F72F62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3C1A522-7AF2-4BE9-BC91-3B8B70CF3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ADE3B-E852-4C28-BD16-B69A9380626D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E5BDA2D-3110-4683-A0E6-B61BB4BE0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39FECE6-5E47-455A-A9D8-A50F26135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B517-DB9F-4460-B605-A1B0DE747B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25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A458EA-CEE1-4B8A-BF13-F113702CF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673D1BC-13D4-4B78-9C1A-C1137BB5F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ADE3B-E852-4C28-BD16-B69A9380626D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93EA662-D8CC-46BA-801F-A0E94A6E0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F04BA19-6C0D-4475-8937-10F6845A4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B517-DB9F-4460-B605-A1B0DE747B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892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4A86CF-601F-4ECE-A04A-1F0DF04C8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ADE3B-E852-4C28-BD16-B69A9380626D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1A46971-BA77-4660-85B6-15BA36D55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0D411B8-B9B0-44C4-BA65-D74E1490E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B517-DB9F-4460-B605-A1B0DE747B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1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F26501-4905-4547-94A3-57021459D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0DA799-3C4F-4652-9FDA-256BD3D18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5477C19-7AD7-4F45-AF76-0074AA1C1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D7A1C4-0054-4DD1-9741-3626777B4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ADE3B-E852-4C28-BD16-B69A9380626D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9C4729-035F-47C9-9F08-6AE8E4821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79AA223-D3B6-4EDE-86CB-D6CE72470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B517-DB9F-4460-B605-A1B0DE747B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38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807690-C408-4010-B0CD-F3C38AAE6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89C5970-ECF0-4591-9067-D55DE0B8F4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846778C-CDC5-4252-B4D1-4134A8E213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4E18FD-296A-40E7-9ABD-36CF31565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ADE3B-E852-4C28-BD16-B69A9380626D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8FF073-1837-40FB-9C08-5CD46F70E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B4148D-8889-45F2-BC32-E12D93C8A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B517-DB9F-4460-B605-A1B0DE747B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912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4C8A23B-E57D-4871-A504-8BE36E2E8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B13E553-D01A-4C5A-8F04-289E3D3CA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7B4C0F-FEA4-4E67-862E-6D658AF088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ADE3B-E852-4C28-BD16-B69A9380626D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92D129-D13B-4B92-B1D4-F7E0A8C674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F181-6908-4230-8FCF-99462C535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0B517-DB9F-4460-B605-A1B0DE747B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8944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commons.wikimedia.org/wiki/File:Antu_dialog-warning.svg" TargetMode="Externa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proofmart.com/product/question-mark-sign-png-images-transparent-background-free-download-2/" TargetMode="External"/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12" Type="http://schemas.openxmlformats.org/officeDocument/2006/relationships/hyperlink" Target="https://pixabay.com/fr/cl%C3%A9-solution-r%C3%A9ponse-acc%C3%A8s-1020134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pixabay.com/fr/question-point-d-interrogation-1015308/" TargetMode="External"/><Relationship Id="rId11" Type="http://schemas.openxmlformats.org/officeDocument/2006/relationships/image" Target="../media/image17.jpg"/><Relationship Id="rId5" Type="http://schemas.openxmlformats.org/officeDocument/2006/relationships/image" Target="../media/image14.jpg"/><Relationship Id="rId10" Type="http://schemas.openxmlformats.org/officeDocument/2006/relationships/hyperlink" Target="https://pixabay.com/en/question-mark-question-mark-423604/" TargetMode="External"/><Relationship Id="rId4" Type="http://schemas.openxmlformats.org/officeDocument/2006/relationships/hyperlink" Target="https://proofmart.com/product/question-mark-sign-png-images-transparent-background-free-download/" TargetMode="External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57A57-2B31-47E8-A338-0A21E32C29FF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5" name="Google Shape;1624;p252">
            <a:extLst>
              <a:ext uri="{FF2B5EF4-FFF2-40B4-BE49-F238E27FC236}">
                <a16:creationId xmlns:a16="http://schemas.microsoft.com/office/drawing/2014/main" id="{DC0822AE-DA77-4818-A32C-97DC85756844}"/>
              </a:ext>
            </a:extLst>
          </p:cNvPr>
          <p:cNvSpPr txBox="1"/>
          <p:nvPr/>
        </p:nvSpPr>
        <p:spPr>
          <a:xfrm>
            <a:off x="216747" y="6369410"/>
            <a:ext cx="4433677" cy="372159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>
                <a:solidFill>
                  <a:srgbClr val="0A64B6"/>
                </a:solidFill>
              </a:defRPr>
            </a:lvl1pPr>
          </a:lstStyle>
          <a:p>
            <a:r>
              <a:rPr lang="fr-FR" sz="1067" dirty="0">
                <a:solidFill>
                  <a:srgbClr val="0097A7"/>
                </a:solidFill>
                <a:sym typeface="Roboto"/>
              </a:rPr>
              <a:t>Rédactrices : Constantina Piraux (DSI), Sara Ismaiel (DO)</a:t>
            </a:r>
            <a:endParaRPr sz="1067" dirty="0">
              <a:solidFill>
                <a:srgbClr val="0097A7"/>
              </a:solidFill>
              <a:sym typeface="Roboto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E7D72CE-EAE7-482B-899F-022EB79B9833}"/>
              </a:ext>
            </a:extLst>
          </p:cNvPr>
          <p:cNvSpPr txBox="1"/>
          <p:nvPr/>
        </p:nvSpPr>
        <p:spPr>
          <a:xfrm>
            <a:off x="3107267" y="2205077"/>
            <a:ext cx="8658648" cy="7489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fr-FR" sz="4267" dirty="0"/>
          </a:p>
        </p:txBody>
      </p:sp>
      <p:sp>
        <p:nvSpPr>
          <p:cNvPr id="7" name="Google Shape;1624;p252">
            <a:extLst>
              <a:ext uri="{FF2B5EF4-FFF2-40B4-BE49-F238E27FC236}">
                <a16:creationId xmlns:a16="http://schemas.microsoft.com/office/drawing/2014/main" id="{ADC3BF7F-D91B-48CB-B288-F8175E8FD886}"/>
              </a:ext>
            </a:extLst>
          </p:cNvPr>
          <p:cNvSpPr txBox="1"/>
          <p:nvPr/>
        </p:nvSpPr>
        <p:spPr>
          <a:xfrm>
            <a:off x="3592067" y="1850457"/>
            <a:ext cx="8173848" cy="148894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>
                <a:solidFill>
                  <a:srgbClr val="0A64B6"/>
                </a:solidFill>
              </a:defRPr>
            </a:lvl1pPr>
          </a:lstStyle>
          <a:p>
            <a:r>
              <a:rPr lang="fr-FR" sz="2667" b="1" dirty="0">
                <a:solidFill>
                  <a:srgbClr val="57C1B7"/>
                </a:solidFill>
                <a:sym typeface="Roboto"/>
              </a:rPr>
              <a:t>Code PIN oublié ? Voici la marche à suivre </a:t>
            </a:r>
          </a:p>
          <a:p>
            <a:endParaRPr lang="fr-FR" sz="3200" b="1" dirty="0">
              <a:solidFill>
                <a:schemeClr val="accent5"/>
              </a:solidFill>
              <a:sym typeface="Roboto"/>
            </a:endParaRPr>
          </a:p>
          <a:p>
            <a:r>
              <a:rPr lang="fr-FR" sz="2400">
                <a:solidFill>
                  <a:srgbClr val="009DDB"/>
                </a:solidFill>
                <a:sym typeface="Roboto"/>
              </a:rPr>
              <a:t>MODOPERTATOIRE HORIZON - AMF</a:t>
            </a:r>
            <a:endParaRPr lang="fr-FR" sz="2400" dirty="0">
              <a:solidFill>
                <a:srgbClr val="009DDB"/>
              </a:solidFill>
              <a:sym typeface="Roboto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C8CC3A1-02FB-45A1-98EE-E3E0672DEA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8448" y="3141512"/>
            <a:ext cx="1406397" cy="1425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222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" name="Google Shape;1639;p254"/>
          <p:cNvSpPr txBox="1">
            <a:spLocks noGrp="1"/>
          </p:cNvSpPr>
          <p:nvPr>
            <p:ph type="title"/>
          </p:nvPr>
        </p:nvSpPr>
        <p:spPr>
          <a:xfrm>
            <a:off x="207083" y="183145"/>
            <a:ext cx="9338000" cy="62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91433" rIns="91433" bIns="91433" rtlCol="0" anchor="ctr" anchorCtr="0">
            <a:noAutofit/>
          </a:bodyPr>
          <a:lstStyle/>
          <a:p>
            <a:r>
              <a:rPr lang="fr-FR" sz="2667" dirty="0">
                <a:solidFill>
                  <a:srgbClr val="009DDB"/>
                </a:solidFill>
              </a:rPr>
              <a:t>Vous avez oublié votre code PIN ? Voici la marche à suivre</a:t>
            </a:r>
            <a:endParaRPr lang="fr-FR" sz="3200" dirty="0">
              <a:solidFill>
                <a:srgbClr val="009DDB"/>
              </a:solidFill>
            </a:endParaRPr>
          </a:p>
        </p:txBody>
      </p:sp>
      <p:sp>
        <p:nvSpPr>
          <p:cNvPr id="1638" name="Google Shape;1638;p25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fr"/>
              <a:pPr>
                <a:buClr>
                  <a:srgbClr val="000000"/>
                </a:buClr>
              </a:pPr>
              <a:t>2</a:t>
            </a:fld>
            <a:endParaRPr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08286091-1788-458E-88EB-0A08D458F54D}"/>
              </a:ext>
            </a:extLst>
          </p:cNvPr>
          <p:cNvGrpSpPr/>
          <p:nvPr/>
        </p:nvGrpSpPr>
        <p:grpSpPr>
          <a:xfrm>
            <a:off x="52745" y="992106"/>
            <a:ext cx="4862785" cy="1022860"/>
            <a:chOff x="60240" y="885172"/>
            <a:chExt cx="3647089" cy="767145"/>
          </a:xfrm>
        </p:grpSpPr>
        <p:sp>
          <p:nvSpPr>
            <p:cNvPr id="13" name="Google Shape;1631;p253">
              <a:extLst>
                <a:ext uri="{FF2B5EF4-FFF2-40B4-BE49-F238E27FC236}">
                  <a16:creationId xmlns:a16="http://schemas.microsoft.com/office/drawing/2014/main" id="{B5FC7599-57E0-4DE3-B402-984F0CF7C714}"/>
                </a:ext>
              </a:extLst>
            </p:cNvPr>
            <p:cNvSpPr txBox="1">
              <a:spLocks/>
            </p:cNvSpPr>
            <p:nvPr/>
          </p:nvSpPr>
          <p:spPr>
            <a:xfrm>
              <a:off x="311700" y="900174"/>
              <a:ext cx="2886522" cy="36857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algn="ctr">
                <a:defRPr sz="11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867" dirty="0"/>
                <a:t>J’ouvre Horizon en cliquant sur l’icône qui se trouve sur mon bureau </a:t>
              </a:r>
            </a:p>
          </p:txBody>
        </p:sp>
        <p:pic>
          <p:nvPicPr>
            <p:cNvPr id="15" name="Image 14">
              <a:extLst>
                <a:ext uri="{FF2B5EF4-FFF2-40B4-BE49-F238E27FC236}">
                  <a16:creationId xmlns:a16="http://schemas.microsoft.com/office/drawing/2014/main" id="{590DDA82-CD6F-4815-A242-190250F5B71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2933" t="8957" r="15858" b="4780"/>
            <a:stretch/>
          </p:blipFill>
          <p:spPr>
            <a:xfrm>
              <a:off x="3198222" y="885172"/>
              <a:ext cx="509107" cy="767145"/>
            </a:xfrm>
            <a:prstGeom prst="rect">
              <a:avLst/>
            </a:prstGeom>
          </p:spPr>
        </p:pic>
        <p:sp>
          <p:nvSpPr>
            <p:cNvPr id="16" name="Ellipse 15">
              <a:extLst>
                <a:ext uri="{FF2B5EF4-FFF2-40B4-BE49-F238E27FC236}">
                  <a16:creationId xmlns:a16="http://schemas.microsoft.com/office/drawing/2014/main" id="{34BF3A28-57B4-4B7A-98A6-D2DFA8F376B7}"/>
                </a:ext>
              </a:extLst>
            </p:cNvPr>
            <p:cNvSpPr/>
            <p:nvPr/>
          </p:nvSpPr>
          <p:spPr>
            <a:xfrm>
              <a:off x="60240" y="992451"/>
              <a:ext cx="251460" cy="2286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7" dirty="0"/>
                <a:t>1</a:t>
              </a: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7FD9E65A-E52F-445F-B680-DD2DA44FF312}"/>
              </a:ext>
            </a:extLst>
          </p:cNvPr>
          <p:cNvGrpSpPr/>
          <p:nvPr/>
        </p:nvGrpSpPr>
        <p:grpSpPr>
          <a:xfrm>
            <a:off x="611885" y="2159991"/>
            <a:ext cx="4600195" cy="4169632"/>
            <a:chOff x="153847" y="1595349"/>
            <a:chExt cx="3450146" cy="312722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12C5078-11E5-4D8A-8E25-2D0BF0D26BA4}"/>
                </a:ext>
              </a:extLst>
            </p:cNvPr>
            <p:cNvSpPr/>
            <p:nvPr/>
          </p:nvSpPr>
          <p:spPr>
            <a:xfrm flipV="1">
              <a:off x="1466850" y="3943350"/>
              <a:ext cx="336550" cy="14605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400"/>
            </a:p>
          </p:txBody>
        </p:sp>
        <p:pic>
          <p:nvPicPr>
            <p:cNvPr id="4" name="Image 3">
              <a:extLst>
                <a:ext uri="{FF2B5EF4-FFF2-40B4-BE49-F238E27FC236}">
                  <a16:creationId xmlns:a16="http://schemas.microsoft.com/office/drawing/2014/main" id="{36397934-8123-4CF1-9049-4C07E23BC65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17730"/>
            <a:stretch/>
          </p:blipFill>
          <p:spPr>
            <a:xfrm>
              <a:off x="153847" y="1595349"/>
              <a:ext cx="2337548" cy="3127224"/>
            </a:xfrm>
            <a:prstGeom prst="rect">
              <a:avLst/>
            </a:prstGeom>
          </p:spPr>
        </p:pic>
        <p:sp>
          <p:nvSpPr>
            <p:cNvPr id="17" name="Ellipse 16">
              <a:extLst>
                <a:ext uri="{FF2B5EF4-FFF2-40B4-BE49-F238E27FC236}">
                  <a16:creationId xmlns:a16="http://schemas.microsoft.com/office/drawing/2014/main" id="{BF7D0746-6CD8-4642-A750-BCA3EB13E791}"/>
                </a:ext>
              </a:extLst>
            </p:cNvPr>
            <p:cNvSpPr/>
            <p:nvPr/>
          </p:nvSpPr>
          <p:spPr>
            <a:xfrm>
              <a:off x="2095973" y="3241011"/>
              <a:ext cx="235480" cy="2286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7" dirty="0"/>
                <a:t>2</a:t>
              </a:r>
            </a:p>
          </p:txBody>
        </p:sp>
        <p:sp>
          <p:nvSpPr>
            <p:cNvPr id="22" name="Légende : encadrée 21">
              <a:extLst>
                <a:ext uri="{FF2B5EF4-FFF2-40B4-BE49-F238E27FC236}">
                  <a16:creationId xmlns:a16="http://schemas.microsoft.com/office/drawing/2014/main" id="{8096E22C-6A82-494F-9E20-4EED8BEFD2F2}"/>
                </a:ext>
              </a:extLst>
            </p:cNvPr>
            <p:cNvSpPr/>
            <p:nvPr/>
          </p:nvSpPr>
          <p:spPr>
            <a:xfrm>
              <a:off x="2491395" y="3166020"/>
              <a:ext cx="1112598" cy="368570"/>
            </a:xfrm>
            <a:prstGeom prst="borderCallout1">
              <a:avLst>
                <a:gd name="adj1" fmla="val 50976"/>
                <a:gd name="adj2" fmla="val -534"/>
                <a:gd name="adj3" fmla="val 52005"/>
                <a:gd name="adj4" fmla="val -17250"/>
              </a:avLst>
            </a:prstGeom>
            <a:solidFill>
              <a:schemeClr val="bg1"/>
            </a:solidFill>
            <a:ln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rgbClr val="0070C0"/>
                  </a:solidFill>
                </a:rPr>
                <a:t>Je clique sur PIN oublié</a:t>
              </a:r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09225ACB-4552-46A9-A914-B7E3AEE15373}"/>
              </a:ext>
            </a:extLst>
          </p:cNvPr>
          <p:cNvGrpSpPr/>
          <p:nvPr/>
        </p:nvGrpSpPr>
        <p:grpSpPr>
          <a:xfrm>
            <a:off x="5474273" y="1514130"/>
            <a:ext cx="5709075" cy="4937485"/>
            <a:chOff x="4591577" y="900174"/>
            <a:chExt cx="4281806" cy="3703114"/>
          </a:xfrm>
        </p:grpSpPr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A2C18E2D-71B4-4E5F-A25F-A073061E308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591577" y="900174"/>
              <a:ext cx="2490105" cy="3703114"/>
            </a:xfrm>
            <a:prstGeom prst="rect">
              <a:avLst/>
            </a:prstGeom>
          </p:spPr>
        </p:pic>
        <p:sp>
          <p:nvSpPr>
            <p:cNvPr id="23" name="Ellipse 22">
              <a:extLst>
                <a:ext uri="{FF2B5EF4-FFF2-40B4-BE49-F238E27FC236}">
                  <a16:creationId xmlns:a16="http://schemas.microsoft.com/office/drawing/2014/main" id="{49A3589F-0577-4F26-9C40-F48C433156A3}"/>
                </a:ext>
              </a:extLst>
            </p:cNvPr>
            <p:cNvSpPr/>
            <p:nvPr/>
          </p:nvSpPr>
          <p:spPr>
            <a:xfrm>
              <a:off x="6715057" y="3829050"/>
              <a:ext cx="235480" cy="2286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7" dirty="0"/>
                <a:t>3</a:t>
              </a:r>
            </a:p>
          </p:txBody>
        </p:sp>
        <p:sp>
          <p:nvSpPr>
            <p:cNvPr id="24" name="Légende : encadrée 23">
              <a:extLst>
                <a:ext uri="{FF2B5EF4-FFF2-40B4-BE49-F238E27FC236}">
                  <a16:creationId xmlns:a16="http://schemas.microsoft.com/office/drawing/2014/main" id="{F7E08125-D1E7-4520-BB8C-52DFD0F1F0ED}"/>
                </a:ext>
              </a:extLst>
            </p:cNvPr>
            <p:cNvSpPr/>
            <p:nvPr/>
          </p:nvSpPr>
          <p:spPr>
            <a:xfrm>
              <a:off x="7081682" y="3646889"/>
              <a:ext cx="1791701" cy="568241"/>
            </a:xfrm>
            <a:prstGeom prst="borderCallout1">
              <a:avLst>
                <a:gd name="adj1" fmla="val 50976"/>
                <a:gd name="adj2" fmla="val -534"/>
                <a:gd name="adj3" fmla="val 50994"/>
                <a:gd name="adj4" fmla="val -7107"/>
              </a:avLst>
            </a:prstGeom>
            <a:solidFill>
              <a:schemeClr val="bg1"/>
            </a:solidFill>
            <a:ln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rgbClr val="0070C0"/>
                  </a:solidFill>
                </a:rPr>
                <a:t>Je clique sur Recevoir un code de déblocage par email</a:t>
              </a:r>
            </a:p>
          </p:txBody>
        </p:sp>
      </p:grpSp>
      <p:pic>
        <p:nvPicPr>
          <p:cNvPr id="2" name="Image 1">
            <a:extLst>
              <a:ext uri="{FF2B5EF4-FFF2-40B4-BE49-F238E27FC236}">
                <a16:creationId xmlns:a16="http://schemas.microsoft.com/office/drawing/2014/main" id="{95A3D5CF-B691-4200-8F6D-ADDC1494F420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21434"/>
          <a:stretch/>
        </p:blipFill>
        <p:spPr>
          <a:xfrm>
            <a:off x="9414188" y="1355830"/>
            <a:ext cx="2055072" cy="3275900"/>
          </a:xfrm>
          <a:prstGeom prst="rect">
            <a:avLst/>
          </a:prstGeom>
        </p:spPr>
      </p:pic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213F9E20-3B72-4600-97DC-80C68732787E}"/>
              </a:ext>
            </a:extLst>
          </p:cNvPr>
          <p:cNvCxnSpPr>
            <a:cxnSpLocks/>
          </p:cNvCxnSpPr>
          <p:nvPr/>
        </p:nvCxnSpPr>
        <p:spPr>
          <a:xfrm flipV="1">
            <a:off x="10540070" y="2550253"/>
            <a:ext cx="0" cy="262616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839AA8F3-45B2-49ED-8608-C5EF453D88B9}"/>
              </a:ext>
            </a:extLst>
          </p:cNvPr>
          <p:cNvSpPr/>
          <p:nvPr/>
        </p:nvSpPr>
        <p:spPr>
          <a:xfrm>
            <a:off x="9610881" y="2215930"/>
            <a:ext cx="1479365" cy="3343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BDE77BD4-512B-4ED1-B54E-ABE15BC66120}"/>
              </a:ext>
            </a:extLst>
          </p:cNvPr>
          <p:cNvSpPr/>
          <p:nvPr/>
        </p:nvSpPr>
        <p:spPr>
          <a:xfrm>
            <a:off x="9353156" y="2245453"/>
            <a:ext cx="313973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7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293201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11C5C3B-2974-4B36-A839-81AC02FB8C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854" y="1561824"/>
            <a:ext cx="8449854" cy="3839111"/>
          </a:xfrm>
          <a:prstGeom prst="rect">
            <a:avLst/>
          </a:prstGeom>
        </p:spPr>
      </p:pic>
      <p:sp>
        <p:nvSpPr>
          <p:cNvPr id="1638" name="Google Shape;1638;p25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fr"/>
              <a:pPr>
                <a:buClr>
                  <a:srgbClr val="000000"/>
                </a:buClr>
              </a:pPr>
              <a:t>3</a:t>
            </a:fld>
            <a:endParaRPr/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1C000DC1-BCF0-4D81-9171-1C167B82AA20}"/>
              </a:ext>
            </a:extLst>
          </p:cNvPr>
          <p:cNvGrpSpPr/>
          <p:nvPr/>
        </p:nvGrpSpPr>
        <p:grpSpPr>
          <a:xfrm>
            <a:off x="504895" y="968833"/>
            <a:ext cx="4228503" cy="491428"/>
            <a:chOff x="134780" y="935587"/>
            <a:chExt cx="2459957" cy="368571"/>
          </a:xfrm>
        </p:grpSpPr>
        <p:sp>
          <p:nvSpPr>
            <p:cNvPr id="25" name="Google Shape;1631;p253">
              <a:extLst>
                <a:ext uri="{FF2B5EF4-FFF2-40B4-BE49-F238E27FC236}">
                  <a16:creationId xmlns:a16="http://schemas.microsoft.com/office/drawing/2014/main" id="{F466DA50-373D-48C2-B2AF-31C20193770C}"/>
                </a:ext>
              </a:extLst>
            </p:cNvPr>
            <p:cNvSpPr txBox="1">
              <a:spLocks/>
            </p:cNvSpPr>
            <p:nvPr/>
          </p:nvSpPr>
          <p:spPr>
            <a:xfrm>
              <a:off x="311700" y="935587"/>
              <a:ext cx="2283037" cy="36857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algn="ctr">
                <a:defRPr sz="11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867" dirty="0"/>
                <a:t>Je reçois un mail de </a:t>
              </a:r>
            </a:p>
            <a:p>
              <a:r>
                <a:rPr lang="fr-FR" sz="1867" dirty="0" err="1"/>
                <a:t>inWebo</a:t>
              </a:r>
              <a:r>
                <a:rPr lang="fr-FR" sz="1867" dirty="0"/>
                <a:t> &lt;noreply@myinwebo.com&gt;</a:t>
              </a:r>
            </a:p>
          </p:txBody>
        </p:sp>
        <p:sp>
          <p:nvSpPr>
            <p:cNvPr id="27" name="Ellipse 26">
              <a:extLst>
                <a:ext uri="{FF2B5EF4-FFF2-40B4-BE49-F238E27FC236}">
                  <a16:creationId xmlns:a16="http://schemas.microsoft.com/office/drawing/2014/main" id="{1016EEC5-2F1D-4ACD-B385-6BEB6B589E4A}"/>
                </a:ext>
              </a:extLst>
            </p:cNvPr>
            <p:cNvSpPr/>
            <p:nvPr/>
          </p:nvSpPr>
          <p:spPr>
            <a:xfrm>
              <a:off x="134780" y="992451"/>
              <a:ext cx="183229" cy="2286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/>
                <a:t>4</a:t>
              </a:r>
            </a:p>
          </p:txBody>
        </p:sp>
      </p:grpSp>
      <p:grpSp>
        <p:nvGrpSpPr>
          <p:cNvPr id="6" name="Groupe 5">
            <a:extLst>
              <a:ext uri="{FF2B5EF4-FFF2-40B4-BE49-F238E27FC236}">
                <a16:creationId xmlns:a16="http://schemas.microsoft.com/office/drawing/2014/main" id="{BD90F45A-E57E-4D52-8FF4-554599FDD8B0}"/>
              </a:ext>
            </a:extLst>
          </p:cNvPr>
          <p:cNvGrpSpPr/>
          <p:nvPr/>
        </p:nvGrpSpPr>
        <p:grpSpPr>
          <a:xfrm>
            <a:off x="504896" y="5011593"/>
            <a:ext cx="6709636" cy="1671224"/>
            <a:chOff x="392559" y="3503555"/>
            <a:chExt cx="2449701" cy="1129107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0C4DEA4-D090-49AD-BAC4-9B60C3F6DFB8}"/>
                </a:ext>
              </a:extLst>
            </p:cNvPr>
            <p:cNvSpPr/>
            <p:nvPr/>
          </p:nvSpPr>
          <p:spPr>
            <a:xfrm>
              <a:off x="523455" y="3572173"/>
              <a:ext cx="2318805" cy="10604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3200" dirty="0">
                  <a:solidFill>
                    <a:srgbClr val="FF0000"/>
                  </a:solidFill>
                </a:rPr>
                <a:t>Ce code est valable </a:t>
              </a:r>
              <a:r>
                <a:rPr lang="fr-FR" sz="3200" b="1" dirty="0">
                  <a:solidFill>
                    <a:srgbClr val="FF0000"/>
                  </a:solidFill>
                </a:rPr>
                <a:t>30 minutes</a:t>
              </a:r>
            </a:p>
          </p:txBody>
        </p:sp>
        <p:pic>
          <p:nvPicPr>
            <p:cNvPr id="31" name="Image 30">
              <a:extLst>
                <a:ext uri="{FF2B5EF4-FFF2-40B4-BE49-F238E27FC236}">
                  <a16:creationId xmlns:a16="http://schemas.microsoft.com/office/drawing/2014/main" id="{1A791CFD-5FC9-4DB2-B67E-74A400F2615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837473B0-CC2E-450A-ABE3-18F120FF3D39}">
                  <a1611:picAttrSrcUrl xmlns:a1611="http://schemas.microsoft.com/office/drawing/2016/11/main" r:id="rId5"/>
                </a:ext>
              </a:extLst>
            </a:blip>
            <a:stretch>
              <a:fillRect/>
            </a:stretch>
          </p:blipFill>
          <p:spPr>
            <a:xfrm>
              <a:off x="392559" y="3503555"/>
              <a:ext cx="339029" cy="5416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217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" name="Google Shape;1638;p25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fr"/>
              <a:pPr>
                <a:buClr>
                  <a:srgbClr val="000000"/>
                </a:buClr>
              </a:pPr>
              <a:t>4</a:t>
            </a:fld>
            <a:endParaRPr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C64B72D-DB23-4487-8086-3D5827251A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008" y="1577830"/>
            <a:ext cx="3370533" cy="4660569"/>
          </a:xfrm>
          <a:prstGeom prst="rect">
            <a:avLst/>
          </a:prstGeom>
          <a:ln>
            <a:solidFill>
              <a:schemeClr val="tx2"/>
            </a:solidFill>
          </a:ln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9D872F4-5796-4B6B-BF59-D236180A10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4348" y="1571899"/>
            <a:ext cx="3523213" cy="4796971"/>
          </a:xfrm>
          <a:prstGeom prst="rect">
            <a:avLst/>
          </a:prstGeom>
        </p:spPr>
      </p:pic>
      <p:grpSp>
        <p:nvGrpSpPr>
          <p:cNvPr id="18" name="Groupe 17">
            <a:extLst>
              <a:ext uri="{FF2B5EF4-FFF2-40B4-BE49-F238E27FC236}">
                <a16:creationId xmlns:a16="http://schemas.microsoft.com/office/drawing/2014/main" id="{FA9EEDA8-EB90-4703-8F69-9C230769D9E1}"/>
              </a:ext>
            </a:extLst>
          </p:cNvPr>
          <p:cNvGrpSpPr/>
          <p:nvPr/>
        </p:nvGrpSpPr>
        <p:grpSpPr>
          <a:xfrm>
            <a:off x="504895" y="968833"/>
            <a:ext cx="3674647" cy="491428"/>
            <a:chOff x="134780" y="935587"/>
            <a:chExt cx="2137748" cy="368571"/>
          </a:xfrm>
        </p:grpSpPr>
        <p:sp>
          <p:nvSpPr>
            <p:cNvPr id="19" name="Google Shape;1631;p253">
              <a:extLst>
                <a:ext uri="{FF2B5EF4-FFF2-40B4-BE49-F238E27FC236}">
                  <a16:creationId xmlns:a16="http://schemas.microsoft.com/office/drawing/2014/main" id="{BB6B48C4-7DC1-4E90-8849-B61EC0AF98FF}"/>
                </a:ext>
              </a:extLst>
            </p:cNvPr>
            <p:cNvSpPr txBox="1">
              <a:spLocks/>
            </p:cNvSpPr>
            <p:nvPr/>
          </p:nvSpPr>
          <p:spPr>
            <a:xfrm>
              <a:off x="311700" y="935587"/>
              <a:ext cx="1960828" cy="36857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algn="ctr">
                <a:defRPr sz="11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867" dirty="0"/>
                <a:t>Je définis un nouveau code PIN</a:t>
              </a:r>
            </a:p>
          </p:txBody>
        </p:sp>
        <p:sp>
          <p:nvSpPr>
            <p:cNvPr id="20" name="Ellipse 19">
              <a:extLst>
                <a:ext uri="{FF2B5EF4-FFF2-40B4-BE49-F238E27FC236}">
                  <a16:creationId xmlns:a16="http://schemas.microsoft.com/office/drawing/2014/main" id="{95FF3DC4-4377-42A1-9E83-0F7867EB081D}"/>
                </a:ext>
              </a:extLst>
            </p:cNvPr>
            <p:cNvSpPr/>
            <p:nvPr/>
          </p:nvSpPr>
          <p:spPr>
            <a:xfrm>
              <a:off x="134780" y="992451"/>
              <a:ext cx="183229" cy="2286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/>
                <a:t>5</a:t>
              </a: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201A7516-2CC5-4790-A94E-59204478E09E}"/>
              </a:ext>
            </a:extLst>
          </p:cNvPr>
          <p:cNvGrpSpPr/>
          <p:nvPr/>
        </p:nvGrpSpPr>
        <p:grpSpPr>
          <a:xfrm>
            <a:off x="5056575" y="1006103"/>
            <a:ext cx="3674647" cy="491428"/>
            <a:chOff x="134780" y="935587"/>
            <a:chExt cx="2137748" cy="368571"/>
          </a:xfrm>
        </p:grpSpPr>
        <p:sp>
          <p:nvSpPr>
            <p:cNvPr id="22" name="Google Shape;1631;p253">
              <a:extLst>
                <a:ext uri="{FF2B5EF4-FFF2-40B4-BE49-F238E27FC236}">
                  <a16:creationId xmlns:a16="http://schemas.microsoft.com/office/drawing/2014/main" id="{C0524083-608E-44FA-86EF-FB926A5C6764}"/>
                </a:ext>
              </a:extLst>
            </p:cNvPr>
            <p:cNvSpPr txBox="1">
              <a:spLocks/>
            </p:cNvSpPr>
            <p:nvPr/>
          </p:nvSpPr>
          <p:spPr>
            <a:xfrm>
              <a:off x="311700" y="935587"/>
              <a:ext cx="1960828" cy="36857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algn="ctr">
                <a:defRPr sz="11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867" dirty="0"/>
                <a:t>Le code PIN est modifié. Je le saisis à nouveau</a:t>
              </a:r>
            </a:p>
          </p:txBody>
        </p:sp>
        <p:sp>
          <p:nvSpPr>
            <p:cNvPr id="23" name="Ellipse 22">
              <a:extLst>
                <a:ext uri="{FF2B5EF4-FFF2-40B4-BE49-F238E27FC236}">
                  <a16:creationId xmlns:a16="http://schemas.microsoft.com/office/drawing/2014/main" id="{4FCBCE7F-570D-4293-9FF3-C9E72CCF4E29}"/>
                </a:ext>
              </a:extLst>
            </p:cNvPr>
            <p:cNvSpPr/>
            <p:nvPr/>
          </p:nvSpPr>
          <p:spPr>
            <a:xfrm>
              <a:off x="134780" y="992451"/>
              <a:ext cx="183229" cy="2286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/>
                <a:t>6</a:t>
              </a: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DF7F9613-F15D-4238-B77A-87D18D735B47}"/>
              </a:ext>
            </a:extLst>
          </p:cNvPr>
          <p:cNvGrpSpPr/>
          <p:nvPr/>
        </p:nvGrpSpPr>
        <p:grpSpPr>
          <a:xfrm>
            <a:off x="9201855" y="3662399"/>
            <a:ext cx="2898707" cy="491428"/>
            <a:chOff x="134780" y="935587"/>
            <a:chExt cx="1686340" cy="368571"/>
          </a:xfrm>
        </p:grpSpPr>
        <p:sp>
          <p:nvSpPr>
            <p:cNvPr id="25" name="Google Shape;1631;p253">
              <a:extLst>
                <a:ext uri="{FF2B5EF4-FFF2-40B4-BE49-F238E27FC236}">
                  <a16:creationId xmlns:a16="http://schemas.microsoft.com/office/drawing/2014/main" id="{8DD978B6-D4D5-4A36-A5C0-8FA6C06E5137}"/>
                </a:ext>
              </a:extLst>
            </p:cNvPr>
            <p:cNvSpPr txBox="1">
              <a:spLocks/>
            </p:cNvSpPr>
            <p:nvPr/>
          </p:nvSpPr>
          <p:spPr>
            <a:xfrm>
              <a:off x="311700" y="935587"/>
              <a:ext cx="1509420" cy="36857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algn="ctr">
                <a:defRPr sz="110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867" dirty="0"/>
                <a:t>TERMINE, la connexion est effective</a:t>
              </a:r>
            </a:p>
          </p:txBody>
        </p:sp>
        <p:sp>
          <p:nvSpPr>
            <p:cNvPr id="26" name="Ellipse 25">
              <a:extLst>
                <a:ext uri="{FF2B5EF4-FFF2-40B4-BE49-F238E27FC236}">
                  <a16:creationId xmlns:a16="http://schemas.microsoft.com/office/drawing/2014/main" id="{719EB96B-D00A-4F4D-94ED-347BBA2EBD6B}"/>
                </a:ext>
              </a:extLst>
            </p:cNvPr>
            <p:cNvSpPr/>
            <p:nvPr/>
          </p:nvSpPr>
          <p:spPr>
            <a:xfrm>
              <a:off x="134780" y="992451"/>
              <a:ext cx="183229" cy="2286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400" dirty="0"/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32762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" name="Google Shape;1638;p25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vert="horz" wrap="square" lIns="91433" tIns="45700" rIns="91433" bIns="4570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fr"/>
              <a:pPr>
                <a:buClr>
                  <a:srgbClr val="000000"/>
                </a:buClr>
              </a:pPr>
              <a:t>5</a:t>
            </a:fld>
            <a:endParaRPr/>
          </a:p>
        </p:txBody>
      </p:sp>
      <p:sp>
        <p:nvSpPr>
          <p:cNvPr id="5" name="Google Shape;1639;p254">
            <a:extLst>
              <a:ext uri="{FF2B5EF4-FFF2-40B4-BE49-F238E27FC236}">
                <a16:creationId xmlns:a16="http://schemas.microsoft.com/office/drawing/2014/main" id="{37764DAB-91DD-4E25-B106-D816EEE33601}"/>
              </a:ext>
            </a:extLst>
          </p:cNvPr>
          <p:cNvSpPr txBox="1">
            <a:spLocks/>
          </p:cNvSpPr>
          <p:nvPr/>
        </p:nvSpPr>
        <p:spPr>
          <a:xfrm>
            <a:off x="207800" y="193961"/>
            <a:ext cx="11776400" cy="62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91433" rIns="91433" bIns="91433" rtlCol="0" anchor="ctr" anchorCtr="0">
            <a:noAutofit/>
          </a:bodyPr>
          <a:lstStyle>
            <a:lvl1pPr marR="0"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500"/>
              <a:buFont typeface="Calibri"/>
              <a:buNone/>
              <a:defRPr sz="1500" b="1" i="0" u="none" strike="noStrike" kern="1200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pPr>
              <a:lnSpc>
                <a:spcPct val="100000"/>
              </a:lnSpc>
            </a:pPr>
            <a:r>
              <a:rPr lang="fr-FR" sz="2667" dirty="0"/>
              <a:t>NOUS SOMMES LA POUR VOUS ACCOMPAGNER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69C214D-7B8E-4408-A6CB-63FE61907B3B}"/>
              </a:ext>
            </a:extLst>
          </p:cNvPr>
          <p:cNvSpPr txBox="1"/>
          <p:nvPr/>
        </p:nvSpPr>
        <p:spPr>
          <a:xfrm>
            <a:off x="3504240" y="3429000"/>
            <a:ext cx="416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67" b="1" dirty="0">
                <a:ln w="0"/>
                <a:solidFill>
                  <a:srgbClr val="43745D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Ayez le réflexe INEO</a:t>
            </a:r>
          </a:p>
          <a:p>
            <a:pPr algn="ctr"/>
            <a:r>
              <a:rPr lang="fr-FR" sz="3733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05 61 41 47 02</a:t>
            </a:r>
          </a:p>
        </p:txBody>
      </p:sp>
      <p:sp>
        <p:nvSpPr>
          <p:cNvPr id="4" name="Bulle narrative : ronde 3">
            <a:extLst>
              <a:ext uri="{FF2B5EF4-FFF2-40B4-BE49-F238E27FC236}">
                <a16:creationId xmlns:a16="http://schemas.microsoft.com/office/drawing/2014/main" id="{B2E3811E-CB79-4662-8171-C297B99697AE}"/>
              </a:ext>
            </a:extLst>
          </p:cNvPr>
          <p:cNvSpPr/>
          <p:nvPr/>
        </p:nvSpPr>
        <p:spPr>
          <a:xfrm>
            <a:off x="1072357" y="1996289"/>
            <a:ext cx="2595880" cy="711200"/>
          </a:xfrm>
          <a:prstGeom prst="wedgeEllipseCallout">
            <a:avLst>
              <a:gd name="adj1" fmla="val 53923"/>
              <a:gd name="adj2" fmla="val 15678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/>
              <a:t>Des questions ?</a:t>
            </a:r>
          </a:p>
        </p:txBody>
      </p:sp>
      <p:sp>
        <p:nvSpPr>
          <p:cNvPr id="11" name="Bulle narrative : ronde 10">
            <a:extLst>
              <a:ext uri="{FF2B5EF4-FFF2-40B4-BE49-F238E27FC236}">
                <a16:creationId xmlns:a16="http://schemas.microsoft.com/office/drawing/2014/main" id="{38ADDB04-4807-4F78-A9C2-BC23BE814B91}"/>
              </a:ext>
            </a:extLst>
          </p:cNvPr>
          <p:cNvSpPr/>
          <p:nvPr/>
        </p:nvSpPr>
        <p:spPr>
          <a:xfrm>
            <a:off x="4690180" y="5654748"/>
            <a:ext cx="1951680" cy="547641"/>
          </a:xfrm>
          <a:prstGeom prst="wedgeEllipseCallout">
            <a:avLst>
              <a:gd name="adj1" fmla="val 1031"/>
              <a:gd name="adj2" fmla="val -251034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/>
              <a:t>Un doute ?</a:t>
            </a:r>
          </a:p>
        </p:txBody>
      </p:sp>
      <p:sp>
        <p:nvSpPr>
          <p:cNvPr id="12" name="Bulle narrative : ronde 11">
            <a:extLst>
              <a:ext uri="{FF2B5EF4-FFF2-40B4-BE49-F238E27FC236}">
                <a16:creationId xmlns:a16="http://schemas.microsoft.com/office/drawing/2014/main" id="{0ED43823-4CD0-48FA-884E-16BB67E7E2CE}"/>
              </a:ext>
            </a:extLst>
          </p:cNvPr>
          <p:cNvSpPr/>
          <p:nvPr/>
        </p:nvSpPr>
        <p:spPr>
          <a:xfrm>
            <a:off x="8033543" y="1996289"/>
            <a:ext cx="2357120" cy="711200"/>
          </a:xfrm>
          <a:prstGeom prst="wedgeEllipseCallout">
            <a:avLst>
              <a:gd name="adj1" fmla="val -77729"/>
              <a:gd name="adj2" fmla="val 16964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/>
              <a:t>Un blocage ?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B5BC4E66-314B-431F-8635-A1CBA8EEE2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286960" y="1148204"/>
            <a:ext cx="1164640" cy="1164640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B119D919-ADDD-46C8-B65D-5250465678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727228" y="3881818"/>
            <a:ext cx="1663777" cy="1663777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83212F19-CE7B-4E57-9E1D-B4E7C34792C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4323283" y="1996290"/>
            <a:ext cx="963677" cy="963677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277FDC1D-A39D-413B-B9BC-C23DF57BD8B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tretch>
            <a:fillRect/>
          </a:stretch>
        </p:blipFill>
        <p:spPr>
          <a:xfrm>
            <a:off x="6175522" y="2154567"/>
            <a:ext cx="1067049" cy="963679"/>
          </a:xfrm>
          <a:prstGeom prst="rect">
            <a:avLst/>
          </a:prstGeom>
        </p:spPr>
      </p:pic>
      <p:pic>
        <p:nvPicPr>
          <p:cNvPr id="23" name="Image 22" descr="Une image contenant jouet&#10;&#10;Description générée automatiquement">
            <a:extLst>
              <a:ext uri="{FF2B5EF4-FFF2-40B4-BE49-F238E27FC236}">
                <a16:creationId xmlns:a16="http://schemas.microsoft.com/office/drawing/2014/main" id="{50D50EA2-C4AE-4D30-B225-8BB97AA5BE4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837473B0-CC2E-450A-ABE3-18F120FF3D39}">
                <a1611:picAttrSrcUrl xmlns:a1611="http://schemas.microsoft.com/office/drawing/2016/11/main" r:id="rId12"/>
              </a:ext>
            </a:extLst>
          </a:blip>
          <a:stretch>
            <a:fillRect/>
          </a:stretch>
        </p:blipFill>
        <p:spPr>
          <a:xfrm>
            <a:off x="7590957" y="3982997"/>
            <a:ext cx="1761323" cy="176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104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144</Words>
  <Application>Microsoft Office PowerPoint</Application>
  <PresentationFormat>Grand écran</PresentationFormat>
  <Paragraphs>34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Vous avez oublié votre code PIN ? Voici la marche à suivre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Ismaiel Sara</dc:creator>
  <cp:lastModifiedBy>Ismaiel Sara</cp:lastModifiedBy>
  <cp:revision>7</cp:revision>
  <dcterms:created xsi:type="dcterms:W3CDTF">2022-05-27T09:11:54Z</dcterms:created>
  <dcterms:modified xsi:type="dcterms:W3CDTF">2022-08-26T09:12:00Z</dcterms:modified>
</cp:coreProperties>
</file>