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208" y="-52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0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4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22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33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38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79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05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52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0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8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59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0673E-71F5-41F4-88C7-C7D4C3816798}" type="datetimeFigureOut">
              <a:rPr lang="fr-FR" smtClean="0"/>
              <a:t>15/11/2022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1DCF-B06C-4566-828A-8708D2802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46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mpta-fournisseurs@csf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893390-6FDF-437E-A881-8142FBA2A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74" y="0"/>
            <a:ext cx="6172200" cy="605416"/>
          </a:xfrm>
        </p:spPr>
        <p:txBody>
          <a:bodyPr>
            <a:noAutofit/>
          </a:bodyPr>
          <a:lstStyle/>
          <a:p>
            <a:r>
              <a:rPr lang="fr-FR" sz="2800" b="1" u="sng" dirty="0"/>
              <a:t>Fiche Info facturation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056DA1D-EBA5-4420-9EF0-34C427487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89856"/>
              </p:ext>
            </p:extLst>
          </p:nvPr>
        </p:nvGraphicFramePr>
        <p:xfrm>
          <a:off x="432048" y="5220072"/>
          <a:ext cx="4896544" cy="248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505121216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198524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 compléter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08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Agence CSF qui gère la relation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909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du conseiller ou D.A à l’origine de cette demande de règlement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342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Le(s) N° d’adhérent(s) concerné(s) par le(s) factures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206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l’adhérent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19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Type de règlement (virement ou chèque)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118683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3D6BDAB2-A031-4626-A158-896667EFAD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628200"/>
              </p:ext>
            </p:extLst>
          </p:nvPr>
        </p:nvGraphicFramePr>
        <p:xfrm>
          <a:off x="432048" y="683568"/>
          <a:ext cx="6083052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256">
                  <a:extLst>
                    <a:ext uri="{9D8B030D-6E8A-4147-A177-3AD203B41FA5}">
                      <a16:colId xmlns:a16="http://schemas.microsoft.com/office/drawing/2014/main" val="1374239363"/>
                    </a:ext>
                  </a:extLst>
                </a:gridCol>
                <a:gridCol w="5388796">
                  <a:extLst>
                    <a:ext uri="{9D8B030D-6E8A-4147-A177-3AD203B41FA5}">
                      <a16:colId xmlns:a16="http://schemas.microsoft.com/office/drawing/2014/main" val="290417831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r-FR" sz="1400" dirty="0"/>
                        <a:t>Avant envoi de la facture au service comptabilité fournisseur, je confirme  avoir vérifié et validé les points suivants 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89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Le partenaire est bien sous convention de rémunération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481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Le dossier est en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319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 rattachement au prescripteur est correctement saisie dans la GRC </a:t>
                      </a:r>
                      <a:r>
                        <a:rPr lang="fr-FR" sz="1200" b="0" i="1" dirty="0">
                          <a:solidFill>
                            <a:schemeClr val="tx1"/>
                          </a:solidFill>
                        </a:rPr>
                        <a:t>(pas de rattachement pas de paiement de la facture)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62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Le montant de la commission (0,25% du montant de l’emprunt plafond 1000€) et le respect du Plafond (1000€)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209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La prise en compte des exclusions : </a:t>
                      </a:r>
                      <a:r>
                        <a:rPr lang="fr-FR" sz="1200" b="1" dirty="0">
                          <a:solidFill>
                            <a:schemeClr val="accent1"/>
                          </a:solidFill>
                        </a:rPr>
                        <a:t>Prêt Relais // PTZ règlementaire // PEL//</a:t>
                      </a:r>
                    </a:p>
                    <a:p>
                      <a:r>
                        <a:rPr lang="fr-FR" sz="1200" b="1" dirty="0">
                          <a:solidFill>
                            <a:schemeClr val="accent1"/>
                          </a:solidFill>
                        </a:rPr>
                        <a:t>Tous prêts sociaux réglementés hors prêt PAS // techniquement, tout autre prêt bonifié par nos soins.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492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La bonne conformité des mentions (exemples avec TVA et sans TVA dans boite à outils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874282"/>
                  </a:ext>
                </a:extLst>
              </a:tr>
            </a:tbl>
          </a:graphicData>
        </a:graphic>
      </p:graphicFrame>
      <p:grpSp>
        <p:nvGrpSpPr>
          <p:cNvPr id="14" name="Groupe 13">
            <a:extLst>
              <a:ext uri="{FF2B5EF4-FFF2-40B4-BE49-F238E27FC236}">
                <a16:creationId xmlns:a16="http://schemas.microsoft.com/office/drawing/2014/main" id="{3CF845F4-79B3-4025-9574-A467969CA6CE}"/>
              </a:ext>
            </a:extLst>
          </p:cNvPr>
          <p:cNvGrpSpPr/>
          <p:nvPr/>
        </p:nvGrpSpPr>
        <p:grpSpPr>
          <a:xfrm>
            <a:off x="593254" y="1247414"/>
            <a:ext cx="360290" cy="3159794"/>
            <a:chOff x="548680" y="1619672"/>
            <a:chExt cx="360290" cy="2484154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36444A24-1E57-40AF-9F62-C33E656AE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1619672"/>
              <a:ext cx="360290" cy="360290"/>
            </a:xfrm>
            <a:prstGeom prst="rect">
              <a:avLst/>
            </a:prstGeom>
          </p:spPr>
        </p:pic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08D1EDC3-D08F-4D93-9614-8CF75799D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2015841"/>
              <a:ext cx="360290" cy="360290"/>
            </a:xfrm>
            <a:prstGeom prst="rect">
              <a:avLst/>
            </a:prstGeom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E42CEA8B-0B85-4764-8602-9DCFA300B7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2475758"/>
              <a:ext cx="360290" cy="360290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0124E54B-8D93-4FCA-8BAB-0971443AA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2935675"/>
              <a:ext cx="360290" cy="360290"/>
            </a:xfrm>
            <a:prstGeom prst="rect">
              <a:avLst/>
            </a:prstGeom>
          </p:spPr>
        </p:pic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D37704BC-DBB0-4501-B38F-C26390002A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3357668"/>
              <a:ext cx="360290" cy="360290"/>
            </a:xfrm>
            <a:prstGeom prst="rect">
              <a:avLst/>
            </a:prstGeom>
          </p:spPr>
        </p:pic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32FEA7B2-D4A0-4B8F-AC76-065FD95C2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80" y="3743536"/>
              <a:ext cx="360290" cy="360290"/>
            </a:xfrm>
            <a:prstGeom prst="rect">
              <a:avLst/>
            </a:prstGeom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44524377-EEAD-49ED-96D7-7DE5E86C4744}"/>
              </a:ext>
            </a:extLst>
          </p:cNvPr>
          <p:cNvSpPr/>
          <p:nvPr/>
        </p:nvSpPr>
        <p:spPr>
          <a:xfrm>
            <a:off x="4149080" y="8284919"/>
            <a:ext cx="1440160" cy="3600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Si virement RIB pour le premier paiement.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9EF0F1-DC64-4024-A53C-4F1A57DA4A33}"/>
              </a:ext>
            </a:extLst>
          </p:cNvPr>
          <p:cNvSpPr txBox="1"/>
          <p:nvPr/>
        </p:nvSpPr>
        <p:spPr>
          <a:xfrm>
            <a:off x="432048" y="4524375"/>
            <a:ext cx="6083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Je complète les informations ci-dessous et transmets ce document + la facture à </a:t>
            </a:r>
            <a:r>
              <a:rPr lang="fr-FR" sz="1400" b="1" dirty="0">
                <a:hlinkClick r:id="rId3"/>
              </a:rPr>
              <a:t>compta-fournisseurs@csf.fr</a:t>
            </a:r>
            <a:r>
              <a:rPr lang="fr-FR" sz="1400" b="1" dirty="0"/>
              <a:t> </a:t>
            </a:r>
            <a:r>
              <a:rPr lang="fr-FR" sz="1400" dirty="0"/>
              <a:t>copie pôle Prescription.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1729C90-8E4A-D99D-C5D8-34247CE55ECF}"/>
              </a:ext>
            </a:extLst>
          </p:cNvPr>
          <p:cNvSpPr txBox="1"/>
          <p:nvPr/>
        </p:nvSpPr>
        <p:spPr>
          <a:xfrm>
            <a:off x="476622" y="7840667"/>
            <a:ext cx="6083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TOUTES les informations ci-dessus doivent être traitées. Dans </a:t>
            </a:r>
          </a:p>
        </p:txBody>
      </p:sp>
    </p:spTree>
    <p:extLst>
      <p:ext uri="{BB962C8B-B14F-4D97-AF65-F5344CB8AC3E}">
        <p14:creationId xmlns:p14="http://schemas.microsoft.com/office/powerpoint/2010/main" val="31705928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223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Fiche Info facturation</vt:lpstr>
    </vt:vector>
  </TitlesOfParts>
  <Company>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Prescripteurs</dc:title>
  <dc:creator>aa</dc:creator>
  <cp:lastModifiedBy>De Andrade Emilie</cp:lastModifiedBy>
  <cp:revision>36</cp:revision>
  <dcterms:created xsi:type="dcterms:W3CDTF">2018-01-19T11:35:58Z</dcterms:created>
  <dcterms:modified xsi:type="dcterms:W3CDTF">2022-11-15T13:23:15Z</dcterms:modified>
</cp:coreProperties>
</file>