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8"/>
  </p:notesMasterIdLst>
  <p:sldIdLst>
    <p:sldId id="280" r:id="rId2"/>
    <p:sldId id="281" r:id="rId3"/>
    <p:sldId id="300" r:id="rId4"/>
    <p:sldId id="312" r:id="rId5"/>
    <p:sldId id="314" r:id="rId6"/>
    <p:sldId id="310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99CC"/>
    <a:srgbClr val="FF66CC"/>
    <a:srgbClr val="E9EDF2"/>
    <a:srgbClr val="FFCCFF"/>
    <a:srgbClr val="FFEBFA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06" autoAdjust="0"/>
    <p:restoredTop sz="94660"/>
  </p:normalViewPr>
  <p:slideViewPr>
    <p:cSldViewPr>
      <p:cViewPr varScale="1">
        <p:scale>
          <a:sx n="62" d="100"/>
          <a:sy n="62" d="100"/>
        </p:scale>
        <p:origin x="31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ED9C17-F440-4DBE-B829-A20DE1BF1C7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D04516-33E1-4EEC-BCD0-3B48C4650F5A}">
      <dgm:prSet/>
      <dgm:spPr/>
      <dgm:t>
        <a:bodyPr/>
        <a:lstStyle/>
        <a:p>
          <a:r>
            <a:rPr lang="fr-FR" b="1"/>
            <a:t>Etre bénéficiaire (adhérent) de Plurelya (justificatif via la carte d’adhérent) </a:t>
          </a:r>
          <a:endParaRPr lang="en-US"/>
        </a:p>
      </dgm:t>
    </dgm:pt>
    <dgm:pt modelId="{7E1813B2-8924-4B8C-9490-E70B828CE03A}" type="parTrans" cxnId="{9547ED19-188B-4E76-A16E-CF564BC956FB}">
      <dgm:prSet/>
      <dgm:spPr/>
      <dgm:t>
        <a:bodyPr/>
        <a:lstStyle/>
        <a:p>
          <a:endParaRPr lang="en-US"/>
        </a:p>
      </dgm:t>
    </dgm:pt>
    <dgm:pt modelId="{8019A4CA-9F52-4031-862C-374258D0F529}" type="sibTrans" cxnId="{9547ED19-188B-4E76-A16E-CF564BC956FB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96491FD6-E84D-41B9-9C79-A77C5CF54A79}">
      <dgm:prSet/>
      <dgm:spPr/>
      <dgm:t>
        <a:bodyPr/>
        <a:lstStyle/>
        <a:p>
          <a:r>
            <a:rPr lang="fr-FR" b="1" dirty="0" err="1"/>
            <a:t>Etre</a:t>
          </a:r>
          <a:r>
            <a:rPr lang="fr-FR" b="1" dirty="0"/>
            <a:t> à jour de son adhésion et cotisation CSF</a:t>
          </a:r>
          <a:endParaRPr lang="en-US" dirty="0"/>
        </a:p>
      </dgm:t>
    </dgm:pt>
    <dgm:pt modelId="{BE43575B-66A2-4A84-9668-42D5411F09CB}" type="parTrans" cxnId="{C93B09F1-650E-46D9-A554-732B05608B4A}">
      <dgm:prSet/>
      <dgm:spPr/>
      <dgm:t>
        <a:bodyPr/>
        <a:lstStyle/>
        <a:p>
          <a:endParaRPr lang="en-US"/>
        </a:p>
      </dgm:t>
    </dgm:pt>
    <dgm:pt modelId="{94B7FB75-2995-4D77-9EDF-7CCFCB8FC248}" type="sibTrans" cxnId="{C93B09F1-650E-46D9-A554-732B05608B4A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CF2629E9-74F0-483E-AB5A-C8C67A01599F}">
      <dgm:prSet/>
      <dgm:spPr/>
      <dgm:t>
        <a:bodyPr/>
        <a:lstStyle/>
        <a:p>
          <a:r>
            <a:rPr lang="fr-FR" b="1"/>
            <a:t>L’offre ne s’applique que pour un seul RAC par foyer</a:t>
          </a:r>
          <a:endParaRPr lang="en-US"/>
        </a:p>
      </dgm:t>
    </dgm:pt>
    <dgm:pt modelId="{B79AF4C5-6073-454B-AAB1-23EA03A6DDDD}" type="parTrans" cxnId="{7A69A29F-2B5D-4FB5-B381-CC28D82E58AF}">
      <dgm:prSet/>
      <dgm:spPr/>
      <dgm:t>
        <a:bodyPr/>
        <a:lstStyle/>
        <a:p>
          <a:endParaRPr lang="en-US"/>
        </a:p>
      </dgm:t>
    </dgm:pt>
    <dgm:pt modelId="{BA41B5A6-8BC2-4D30-940F-DB34B9263545}" type="sibTrans" cxnId="{7A69A29F-2B5D-4FB5-B381-CC28D82E58AF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20E6D068-0AA6-49C6-86C8-4854089C0E2F}" type="pres">
      <dgm:prSet presAssocID="{7FED9C17-F440-4DBE-B829-A20DE1BF1C78}" presName="Name0" presStyleCnt="0">
        <dgm:presLayoutVars>
          <dgm:animLvl val="lvl"/>
          <dgm:resizeHandles val="exact"/>
        </dgm:presLayoutVars>
      </dgm:prSet>
      <dgm:spPr/>
    </dgm:pt>
    <dgm:pt modelId="{190254BB-B767-46EA-A0A2-5B41C7D04EB6}" type="pres">
      <dgm:prSet presAssocID="{76D04516-33E1-4EEC-BCD0-3B48C4650F5A}" presName="compositeNode" presStyleCnt="0">
        <dgm:presLayoutVars>
          <dgm:bulletEnabled val="1"/>
        </dgm:presLayoutVars>
      </dgm:prSet>
      <dgm:spPr/>
    </dgm:pt>
    <dgm:pt modelId="{3AA249A4-C054-416A-9B65-587317CF7F34}" type="pres">
      <dgm:prSet presAssocID="{76D04516-33E1-4EEC-BCD0-3B48C4650F5A}" presName="bgRect" presStyleLbl="alignNode1" presStyleIdx="0" presStyleCnt="3"/>
      <dgm:spPr/>
    </dgm:pt>
    <dgm:pt modelId="{3ED1C8E5-38CC-4504-955F-13C503908653}" type="pres">
      <dgm:prSet presAssocID="{8019A4CA-9F52-4031-862C-374258D0F529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B57451D9-D83E-4832-8621-A5AC2BF6D401}" type="pres">
      <dgm:prSet presAssocID="{76D04516-33E1-4EEC-BCD0-3B48C4650F5A}" presName="nodeRect" presStyleLbl="alignNode1" presStyleIdx="0" presStyleCnt="3">
        <dgm:presLayoutVars>
          <dgm:bulletEnabled val="1"/>
        </dgm:presLayoutVars>
      </dgm:prSet>
      <dgm:spPr/>
    </dgm:pt>
    <dgm:pt modelId="{4AF22637-410F-460B-8F1C-6C246902E6B8}" type="pres">
      <dgm:prSet presAssocID="{8019A4CA-9F52-4031-862C-374258D0F529}" presName="sibTrans" presStyleCnt="0"/>
      <dgm:spPr/>
    </dgm:pt>
    <dgm:pt modelId="{A1DCCAA3-44BB-4199-AB1A-3A0ACFDCAC36}" type="pres">
      <dgm:prSet presAssocID="{96491FD6-E84D-41B9-9C79-A77C5CF54A79}" presName="compositeNode" presStyleCnt="0">
        <dgm:presLayoutVars>
          <dgm:bulletEnabled val="1"/>
        </dgm:presLayoutVars>
      </dgm:prSet>
      <dgm:spPr/>
    </dgm:pt>
    <dgm:pt modelId="{8BE3B9D9-4CFD-4BAB-958B-613FAC942994}" type="pres">
      <dgm:prSet presAssocID="{96491FD6-E84D-41B9-9C79-A77C5CF54A79}" presName="bgRect" presStyleLbl="alignNode1" presStyleIdx="1" presStyleCnt="3"/>
      <dgm:spPr/>
    </dgm:pt>
    <dgm:pt modelId="{D5C3E1B2-EB40-42AA-8518-C8D3D3B42C5B}" type="pres">
      <dgm:prSet presAssocID="{94B7FB75-2995-4D77-9EDF-7CCFCB8FC248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1F65C589-E849-4480-BFB5-66158BD77633}" type="pres">
      <dgm:prSet presAssocID="{96491FD6-E84D-41B9-9C79-A77C5CF54A79}" presName="nodeRect" presStyleLbl="alignNode1" presStyleIdx="1" presStyleCnt="3">
        <dgm:presLayoutVars>
          <dgm:bulletEnabled val="1"/>
        </dgm:presLayoutVars>
      </dgm:prSet>
      <dgm:spPr/>
    </dgm:pt>
    <dgm:pt modelId="{9A755F4B-248D-4D09-A320-2F8BD3BC50C7}" type="pres">
      <dgm:prSet presAssocID="{94B7FB75-2995-4D77-9EDF-7CCFCB8FC248}" presName="sibTrans" presStyleCnt="0"/>
      <dgm:spPr/>
    </dgm:pt>
    <dgm:pt modelId="{FEF8658D-C656-486F-B288-E62354FB14B0}" type="pres">
      <dgm:prSet presAssocID="{CF2629E9-74F0-483E-AB5A-C8C67A01599F}" presName="compositeNode" presStyleCnt="0">
        <dgm:presLayoutVars>
          <dgm:bulletEnabled val="1"/>
        </dgm:presLayoutVars>
      </dgm:prSet>
      <dgm:spPr/>
    </dgm:pt>
    <dgm:pt modelId="{6074A7DA-00A1-4D28-962B-41D25DD4B6F1}" type="pres">
      <dgm:prSet presAssocID="{CF2629E9-74F0-483E-AB5A-C8C67A01599F}" presName="bgRect" presStyleLbl="alignNode1" presStyleIdx="2" presStyleCnt="3"/>
      <dgm:spPr/>
    </dgm:pt>
    <dgm:pt modelId="{4554A2BC-2EE0-4E23-9EAD-5F3BA38891CE}" type="pres">
      <dgm:prSet presAssocID="{BA41B5A6-8BC2-4D30-940F-DB34B9263545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B0190ED1-8E3D-4C55-ACDA-F2D8E6241AFD}" type="pres">
      <dgm:prSet presAssocID="{CF2629E9-74F0-483E-AB5A-C8C67A01599F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9547ED19-188B-4E76-A16E-CF564BC956FB}" srcId="{7FED9C17-F440-4DBE-B829-A20DE1BF1C78}" destId="{76D04516-33E1-4EEC-BCD0-3B48C4650F5A}" srcOrd="0" destOrd="0" parTransId="{7E1813B2-8924-4B8C-9490-E70B828CE03A}" sibTransId="{8019A4CA-9F52-4031-862C-374258D0F529}"/>
    <dgm:cxn modelId="{1960C820-BC45-4202-8387-B348B9E083FC}" type="presOf" srcId="{BA41B5A6-8BC2-4D30-940F-DB34B9263545}" destId="{4554A2BC-2EE0-4E23-9EAD-5F3BA38891CE}" srcOrd="0" destOrd="0" presId="urn:microsoft.com/office/officeart/2016/7/layout/LinearBlockProcessNumbered"/>
    <dgm:cxn modelId="{8277452C-AD20-4E7D-AF30-99A74B1BE7B3}" type="presOf" srcId="{76D04516-33E1-4EEC-BCD0-3B48C4650F5A}" destId="{B57451D9-D83E-4832-8621-A5AC2BF6D401}" srcOrd="1" destOrd="0" presId="urn:microsoft.com/office/officeart/2016/7/layout/LinearBlockProcessNumbered"/>
    <dgm:cxn modelId="{3FFFB041-8950-446D-B494-28C0E79F0F53}" type="presOf" srcId="{CF2629E9-74F0-483E-AB5A-C8C67A01599F}" destId="{B0190ED1-8E3D-4C55-ACDA-F2D8E6241AFD}" srcOrd="1" destOrd="0" presId="urn:microsoft.com/office/officeart/2016/7/layout/LinearBlockProcessNumbered"/>
    <dgm:cxn modelId="{996A9968-1128-4017-9885-7FC09974EFD4}" type="presOf" srcId="{76D04516-33E1-4EEC-BCD0-3B48C4650F5A}" destId="{3AA249A4-C054-416A-9B65-587317CF7F34}" srcOrd="0" destOrd="0" presId="urn:microsoft.com/office/officeart/2016/7/layout/LinearBlockProcessNumbered"/>
    <dgm:cxn modelId="{D6303174-927F-4099-926B-128D2A605D44}" type="presOf" srcId="{8019A4CA-9F52-4031-862C-374258D0F529}" destId="{3ED1C8E5-38CC-4504-955F-13C503908653}" srcOrd="0" destOrd="0" presId="urn:microsoft.com/office/officeart/2016/7/layout/LinearBlockProcessNumbered"/>
    <dgm:cxn modelId="{E24B2C97-6A02-44A0-91CA-758539E6208A}" type="presOf" srcId="{CF2629E9-74F0-483E-AB5A-C8C67A01599F}" destId="{6074A7DA-00A1-4D28-962B-41D25DD4B6F1}" srcOrd="0" destOrd="0" presId="urn:microsoft.com/office/officeart/2016/7/layout/LinearBlockProcessNumbered"/>
    <dgm:cxn modelId="{7A69A29F-2B5D-4FB5-B381-CC28D82E58AF}" srcId="{7FED9C17-F440-4DBE-B829-A20DE1BF1C78}" destId="{CF2629E9-74F0-483E-AB5A-C8C67A01599F}" srcOrd="2" destOrd="0" parTransId="{B79AF4C5-6073-454B-AAB1-23EA03A6DDDD}" sibTransId="{BA41B5A6-8BC2-4D30-940F-DB34B9263545}"/>
    <dgm:cxn modelId="{906C6CAC-79C5-4D0E-8FF7-5979C36B6B76}" type="presOf" srcId="{96491FD6-E84D-41B9-9C79-A77C5CF54A79}" destId="{8BE3B9D9-4CFD-4BAB-958B-613FAC942994}" srcOrd="0" destOrd="0" presId="urn:microsoft.com/office/officeart/2016/7/layout/LinearBlockProcessNumbered"/>
    <dgm:cxn modelId="{612586AD-3C09-4BF7-A15A-95085650B806}" type="presOf" srcId="{96491FD6-E84D-41B9-9C79-A77C5CF54A79}" destId="{1F65C589-E849-4480-BFB5-66158BD77633}" srcOrd="1" destOrd="0" presId="urn:microsoft.com/office/officeart/2016/7/layout/LinearBlockProcessNumbered"/>
    <dgm:cxn modelId="{AF41EEB1-1620-4AAB-8BDA-4017CC1ADA9A}" type="presOf" srcId="{94B7FB75-2995-4D77-9EDF-7CCFCB8FC248}" destId="{D5C3E1B2-EB40-42AA-8518-C8D3D3B42C5B}" srcOrd="0" destOrd="0" presId="urn:microsoft.com/office/officeart/2016/7/layout/LinearBlockProcessNumbered"/>
    <dgm:cxn modelId="{9920F8C4-E572-4B59-8270-9A36EF7D5422}" type="presOf" srcId="{7FED9C17-F440-4DBE-B829-A20DE1BF1C78}" destId="{20E6D068-0AA6-49C6-86C8-4854089C0E2F}" srcOrd="0" destOrd="0" presId="urn:microsoft.com/office/officeart/2016/7/layout/LinearBlockProcessNumbered"/>
    <dgm:cxn modelId="{C93B09F1-650E-46D9-A554-732B05608B4A}" srcId="{7FED9C17-F440-4DBE-B829-A20DE1BF1C78}" destId="{96491FD6-E84D-41B9-9C79-A77C5CF54A79}" srcOrd="1" destOrd="0" parTransId="{BE43575B-66A2-4A84-9668-42D5411F09CB}" sibTransId="{94B7FB75-2995-4D77-9EDF-7CCFCB8FC248}"/>
    <dgm:cxn modelId="{EF07A461-CFD4-4B53-96D3-A15726745540}" type="presParOf" srcId="{20E6D068-0AA6-49C6-86C8-4854089C0E2F}" destId="{190254BB-B767-46EA-A0A2-5B41C7D04EB6}" srcOrd="0" destOrd="0" presId="urn:microsoft.com/office/officeart/2016/7/layout/LinearBlockProcessNumbered"/>
    <dgm:cxn modelId="{C35C41BD-33CF-4F36-B424-C4EB8BCAB845}" type="presParOf" srcId="{190254BB-B767-46EA-A0A2-5B41C7D04EB6}" destId="{3AA249A4-C054-416A-9B65-587317CF7F34}" srcOrd="0" destOrd="0" presId="urn:microsoft.com/office/officeart/2016/7/layout/LinearBlockProcessNumbered"/>
    <dgm:cxn modelId="{E0E74E0A-241F-4108-801D-344762B1081D}" type="presParOf" srcId="{190254BB-B767-46EA-A0A2-5B41C7D04EB6}" destId="{3ED1C8E5-38CC-4504-955F-13C503908653}" srcOrd="1" destOrd="0" presId="urn:microsoft.com/office/officeart/2016/7/layout/LinearBlockProcessNumbered"/>
    <dgm:cxn modelId="{1E11508D-6C19-4AE4-BF75-8296DAEDC61B}" type="presParOf" srcId="{190254BB-B767-46EA-A0A2-5B41C7D04EB6}" destId="{B57451D9-D83E-4832-8621-A5AC2BF6D401}" srcOrd="2" destOrd="0" presId="urn:microsoft.com/office/officeart/2016/7/layout/LinearBlockProcessNumbered"/>
    <dgm:cxn modelId="{F042AF62-2C92-4D2E-B7B9-0A980DD2F17E}" type="presParOf" srcId="{20E6D068-0AA6-49C6-86C8-4854089C0E2F}" destId="{4AF22637-410F-460B-8F1C-6C246902E6B8}" srcOrd="1" destOrd="0" presId="urn:microsoft.com/office/officeart/2016/7/layout/LinearBlockProcessNumbered"/>
    <dgm:cxn modelId="{2EDFF236-04AD-4555-BC1F-2DD6D2F288E5}" type="presParOf" srcId="{20E6D068-0AA6-49C6-86C8-4854089C0E2F}" destId="{A1DCCAA3-44BB-4199-AB1A-3A0ACFDCAC36}" srcOrd="2" destOrd="0" presId="urn:microsoft.com/office/officeart/2016/7/layout/LinearBlockProcessNumbered"/>
    <dgm:cxn modelId="{BEA4B4E9-E60B-43D8-82BB-AC6E8FD9BE16}" type="presParOf" srcId="{A1DCCAA3-44BB-4199-AB1A-3A0ACFDCAC36}" destId="{8BE3B9D9-4CFD-4BAB-958B-613FAC942994}" srcOrd="0" destOrd="0" presId="urn:microsoft.com/office/officeart/2016/7/layout/LinearBlockProcessNumbered"/>
    <dgm:cxn modelId="{A36389CE-FF70-4067-A002-2A9CC9CED58D}" type="presParOf" srcId="{A1DCCAA3-44BB-4199-AB1A-3A0ACFDCAC36}" destId="{D5C3E1B2-EB40-42AA-8518-C8D3D3B42C5B}" srcOrd="1" destOrd="0" presId="urn:microsoft.com/office/officeart/2016/7/layout/LinearBlockProcessNumbered"/>
    <dgm:cxn modelId="{02098B8D-0283-42FA-A7C9-6C8578A16D8B}" type="presParOf" srcId="{A1DCCAA3-44BB-4199-AB1A-3A0ACFDCAC36}" destId="{1F65C589-E849-4480-BFB5-66158BD77633}" srcOrd="2" destOrd="0" presId="urn:microsoft.com/office/officeart/2016/7/layout/LinearBlockProcessNumbered"/>
    <dgm:cxn modelId="{D69DE679-452F-454A-B57C-DDED4811E165}" type="presParOf" srcId="{20E6D068-0AA6-49C6-86C8-4854089C0E2F}" destId="{9A755F4B-248D-4D09-A320-2F8BD3BC50C7}" srcOrd="3" destOrd="0" presId="urn:microsoft.com/office/officeart/2016/7/layout/LinearBlockProcessNumbered"/>
    <dgm:cxn modelId="{0E92C696-4473-4637-8D6E-2BA4EC205DFF}" type="presParOf" srcId="{20E6D068-0AA6-49C6-86C8-4854089C0E2F}" destId="{FEF8658D-C656-486F-B288-E62354FB14B0}" srcOrd="4" destOrd="0" presId="urn:microsoft.com/office/officeart/2016/7/layout/LinearBlockProcessNumbered"/>
    <dgm:cxn modelId="{27AA831D-8CC6-46D3-8871-4166B195E41D}" type="presParOf" srcId="{FEF8658D-C656-486F-B288-E62354FB14B0}" destId="{6074A7DA-00A1-4D28-962B-41D25DD4B6F1}" srcOrd="0" destOrd="0" presId="urn:microsoft.com/office/officeart/2016/7/layout/LinearBlockProcessNumbered"/>
    <dgm:cxn modelId="{71C2D633-43FC-497D-B098-9E5DA652C55E}" type="presParOf" srcId="{FEF8658D-C656-486F-B288-E62354FB14B0}" destId="{4554A2BC-2EE0-4E23-9EAD-5F3BA38891CE}" srcOrd="1" destOrd="0" presId="urn:microsoft.com/office/officeart/2016/7/layout/LinearBlockProcessNumbered"/>
    <dgm:cxn modelId="{1892C160-E195-45F6-9F57-3E76255250C5}" type="presParOf" srcId="{FEF8658D-C656-486F-B288-E62354FB14B0}" destId="{B0190ED1-8E3D-4C55-ACDA-F2D8E6241AFD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A249A4-C054-416A-9B65-587317CF7F34}">
      <dsp:nvSpPr>
        <dsp:cNvPr id="0" name=""/>
        <dsp:cNvSpPr/>
      </dsp:nvSpPr>
      <dsp:spPr>
        <a:xfrm>
          <a:off x="669" y="0"/>
          <a:ext cx="2711269" cy="2592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813" tIns="0" rIns="267813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/>
            <a:t>Etre bénéficiaire (adhérent) de Plurelya (justificatif via la carte d’adhérent) </a:t>
          </a:r>
          <a:endParaRPr lang="en-US" sz="1800" kern="1200"/>
        </a:p>
      </dsp:txBody>
      <dsp:txXfrm>
        <a:off x="669" y="1036915"/>
        <a:ext cx="2711269" cy="1555372"/>
      </dsp:txXfrm>
    </dsp:sp>
    <dsp:sp modelId="{3ED1C8E5-38CC-4504-955F-13C503908653}">
      <dsp:nvSpPr>
        <dsp:cNvPr id="0" name=""/>
        <dsp:cNvSpPr/>
      </dsp:nvSpPr>
      <dsp:spPr>
        <a:xfrm>
          <a:off x="669" y="0"/>
          <a:ext cx="2711269" cy="103691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813" tIns="165100" rIns="267813" bIns="1651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01</a:t>
          </a:r>
        </a:p>
      </dsp:txBody>
      <dsp:txXfrm>
        <a:off x="669" y="0"/>
        <a:ext cx="2711269" cy="1036915"/>
      </dsp:txXfrm>
    </dsp:sp>
    <dsp:sp modelId="{8BE3B9D9-4CFD-4BAB-958B-613FAC942994}">
      <dsp:nvSpPr>
        <dsp:cNvPr id="0" name=""/>
        <dsp:cNvSpPr/>
      </dsp:nvSpPr>
      <dsp:spPr>
        <a:xfrm>
          <a:off x="2928841" y="0"/>
          <a:ext cx="2711269" cy="2592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813" tIns="0" rIns="267813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 err="1"/>
            <a:t>Etre</a:t>
          </a:r>
          <a:r>
            <a:rPr lang="fr-FR" sz="1800" b="1" kern="1200" dirty="0"/>
            <a:t> à jour de son adhésion et cotisation CSF</a:t>
          </a:r>
          <a:endParaRPr lang="en-US" sz="1800" kern="1200" dirty="0"/>
        </a:p>
      </dsp:txBody>
      <dsp:txXfrm>
        <a:off x="2928841" y="1036915"/>
        <a:ext cx="2711269" cy="1555372"/>
      </dsp:txXfrm>
    </dsp:sp>
    <dsp:sp modelId="{D5C3E1B2-EB40-42AA-8518-C8D3D3B42C5B}">
      <dsp:nvSpPr>
        <dsp:cNvPr id="0" name=""/>
        <dsp:cNvSpPr/>
      </dsp:nvSpPr>
      <dsp:spPr>
        <a:xfrm>
          <a:off x="2928841" y="0"/>
          <a:ext cx="2711269" cy="103691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813" tIns="165100" rIns="267813" bIns="1651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02</a:t>
          </a:r>
        </a:p>
      </dsp:txBody>
      <dsp:txXfrm>
        <a:off x="2928841" y="0"/>
        <a:ext cx="2711269" cy="1036915"/>
      </dsp:txXfrm>
    </dsp:sp>
    <dsp:sp modelId="{6074A7DA-00A1-4D28-962B-41D25DD4B6F1}">
      <dsp:nvSpPr>
        <dsp:cNvPr id="0" name=""/>
        <dsp:cNvSpPr/>
      </dsp:nvSpPr>
      <dsp:spPr>
        <a:xfrm>
          <a:off x="5857012" y="0"/>
          <a:ext cx="2711269" cy="2592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813" tIns="0" rIns="267813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/>
            <a:t>L’offre ne s’applique que pour un seul RAC par foyer</a:t>
          </a:r>
          <a:endParaRPr lang="en-US" sz="1800" kern="1200"/>
        </a:p>
      </dsp:txBody>
      <dsp:txXfrm>
        <a:off x="5857012" y="1036915"/>
        <a:ext cx="2711269" cy="1555372"/>
      </dsp:txXfrm>
    </dsp:sp>
    <dsp:sp modelId="{4554A2BC-2EE0-4E23-9EAD-5F3BA38891CE}">
      <dsp:nvSpPr>
        <dsp:cNvPr id="0" name=""/>
        <dsp:cNvSpPr/>
      </dsp:nvSpPr>
      <dsp:spPr>
        <a:xfrm>
          <a:off x="5857012" y="0"/>
          <a:ext cx="2711269" cy="103691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813" tIns="165100" rIns="267813" bIns="1651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03</a:t>
          </a:r>
        </a:p>
      </dsp:txBody>
      <dsp:txXfrm>
        <a:off x="5857012" y="0"/>
        <a:ext cx="2711269" cy="1036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3FC02-F25E-46FD-9D91-8F098039D7B7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ED85C-CDC1-47EE-BFEA-389BFEEA99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93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BFE235-E936-4F11-8A35-5BD3EC47F3EB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893007-450B-456F-B536-44B8C45D761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72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9612DB-C149-4485-8BD3-896AF5E580E7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7D8821-B166-446A-9D7C-0FCB693EA97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60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459060-6210-425C-ADC6-E41113EBA08F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DF0A89-C95E-498E-B647-72453E20910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73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169BCA-7196-4152-9E1D-5C6287185A60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782633-CA84-4A4F-81DC-1D6E5186926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3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2606C-C105-4BC7-A41C-8223273560CC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35EA27-AE5B-43BB-8607-92A9E5F43E5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95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FBB41A-C0EE-40E5-A15E-86398F93DBEB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3A18F1-A71F-44A2-943C-70E7CA8A031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94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4CE302-AE90-4C5D-A2E6-B883CDE96C3D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137E5-1D92-4BED-8B2C-92AB49BA13B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46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A0A5CC-36CA-499F-B91D-215C363A5F35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3A693-4012-445C-BC97-A74EA0AFC0B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02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50FEE4-244C-48E0-8C50-BB9C682A84EA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8D02DA-9FA5-4350-BE58-D8339686557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33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949312-9D0D-4267-BF29-5AD49B37DA0D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122EA-72DE-4813-963A-840347B15AD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835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4A0200-5421-4111-8CE8-1CC981AAA0A8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E09BD-92DD-4848-9A8E-0298A998C99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10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91F7E2-C4E2-40EF-8D74-E75ADECF84BC}" type="datetimeFigureOut">
              <a:rPr lang="fr-FR" smtClean="0"/>
              <a:pPr>
                <a:defRPr/>
              </a:pPr>
              <a:t>04/01/2023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58A1089-0C5C-4DB9-AA3C-342098FF68D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41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intranet.csf.asso.fr/IntranetProd/jcms/t1_559196" TargetMode="Externa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f.f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hyperlink" Target="http://intranet.csf.asso.fr/IntranetProd/jcms/t1_55919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D8C4-7411-41C3-897F-6935ECA345A6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3" name="Espace réservé du titre 1"/>
          <p:cNvSpPr txBox="1">
            <a:spLocks/>
          </p:cNvSpPr>
          <p:nvPr/>
        </p:nvSpPr>
        <p:spPr>
          <a:xfrm>
            <a:off x="647296" y="806391"/>
            <a:ext cx="8100392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6"/>
                </a:solidFill>
                <a:latin typeface="Cachet Std Medium" pitchFamily="34" charset="0"/>
                <a:ea typeface="+mj-ea"/>
                <a:cs typeface="+mj-cs"/>
              </a:defRPr>
            </a:lvl1pPr>
          </a:lstStyle>
          <a:p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Opération RAC « Equilibre »</a:t>
            </a:r>
          </a:p>
          <a:p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CSF/ PLURELYA</a:t>
            </a:r>
          </a:p>
          <a:p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300 € offerts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41412"/>
            <a:ext cx="9144000" cy="316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40" y="426410"/>
            <a:ext cx="1008112" cy="125005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CFE8A22-9C12-4906-B6C3-97368CE4F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001" y="2842556"/>
            <a:ext cx="2807904" cy="3852757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4CB45ECC-1AE2-4CC6-B3CE-6BBC633EB179}"/>
              </a:ext>
            </a:extLst>
          </p:cNvPr>
          <p:cNvSpPr txBox="1"/>
          <p:nvPr/>
        </p:nvSpPr>
        <p:spPr>
          <a:xfrm>
            <a:off x="3290001" y="2729066"/>
            <a:ext cx="2807904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Pour les adhérents PLURELYA</a:t>
            </a:r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54CDCF3B-E2F3-45DC-84F9-40C5A6BD2CD3}"/>
              </a:ext>
            </a:extLst>
          </p:cNvPr>
          <p:cNvSpPr/>
          <p:nvPr/>
        </p:nvSpPr>
        <p:spPr>
          <a:xfrm>
            <a:off x="2013468" y="4116102"/>
            <a:ext cx="1671276" cy="1305667"/>
          </a:xfrm>
          <a:prstGeom prst="hexagon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/>
              <a:t>Offre équilibre</a:t>
            </a:r>
          </a:p>
          <a:p>
            <a:r>
              <a:rPr lang="fr-FR" sz="1400" dirty="0"/>
              <a:t>300€ remboursé sur votre 1</a:t>
            </a:r>
            <a:r>
              <a:rPr lang="fr-FR" sz="1400" baseline="30000" dirty="0"/>
              <a:t>ère</a:t>
            </a:r>
            <a:r>
              <a:rPr lang="fr-FR" sz="1400" dirty="0"/>
              <a:t> mensualité</a:t>
            </a:r>
          </a:p>
        </p:txBody>
      </p:sp>
      <p:pic>
        <p:nvPicPr>
          <p:cNvPr id="1026" name="Picture 2" descr="Plurelya | Syndicat National des Directeurs Généraux des Collectivités  Territoriales">
            <a:extLst>
              <a:ext uri="{FF2B5EF4-FFF2-40B4-BE49-F238E27FC236}">
                <a16:creationId xmlns:a16="http://schemas.microsoft.com/office/drawing/2014/main" id="{2B152F71-AE37-4711-9FBD-4B7F230E4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40" y="2056449"/>
            <a:ext cx="1333747" cy="49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6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F2E2428-58BA-458D-AA54-05502E63F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561161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Espace réservé du contenu 7"/>
          <p:cNvSpPr>
            <a:spLocks noGrp="1"/>
          </p:cNvSpPr>
          <p:nvPr>
            <p:ph idx="1"/>
          </p:nvPr>
        </p:nvSpPr>
        <p:spPr>
          <a:xfrm>
            <a:off x="130798" y="1591152"/>
            <a:ext cx="7393530" cy="4905331"/>
          </a:xfrm>
        </p:spPr>
        <p:txBody>
          <a:bodyPr>
            <a:normAutofit fontScale="40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Afin de booster les RDV RAC, nous souhaitons tester avec l’un de nos partenaires (PLURELYA) une solution de RAC bonifié par le CSF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4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Ce test nous permettra de valider l’intérêt du booster pour nos prospects/adhérents et le réseau vente mais également de valider le processus de reconnaissance de l’éligibilité et de remboursement ..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26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4200" b="1" dirty="0">
                <a:solidFill>
                  <a:schemeClr val="accent1">
                    <a:lumMod val="75000"/>
                  </a:schemeClr>
                </a:solidFill>
              </a:rPr>
              <a:t>Cette offre est très simple :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4200" b="1" dirty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fr-FR" sz="4200" b="1" u="sng" dirty="0">
                <a:solidFill>
                  <a:schemeClr val="accent1">
                    <a:lumMod val="75000"/>
                  </a:schemeClr>
                </a:solidFill>
              </a:rPr>
              <a:t>300 € de rembourser</a:t>
            </a:r>
            <a:r>
              <a:rPr lang="fr-FR" sz="4200" b="1" dirty="0">
                <a:solidFill>
                  <a:schemeClr val="accent1">
                    <a:lumMod val="75000"/>
                  </a:schemeClr>
                </a:solidFill>
              </a:rPr>
              <a:t> pour tout RAC réalisé avec un partenaire de CRESERFI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4200" b="1" dirty="0">
                <a:solidFill>
                  <a:schemeClr val="accent1">
                    <a:lumMod val="75000"/>
                  </a:schemeClr>
                </a:solidFill>
              </a:rPr>
              <a:t>     Offre est valable </a:t>
            </a:r>
            <a:r>
              <a:rPr lang="fr-FR" sz="4200" b="1" u="sng" dirty="0">
                <a:solidFill>
                  <a:schemeClr val="accent1">
                    <a:lumMod val="75000"/>
                  </a:schemeClr>
                </a:solidFill>
              </a:rPr>
              <a:t>quelque soit le partenaire bancaire choisi par CRESERFI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42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4200" b="1" dirty="0">
                <a:solidFill>
                  <a:schemeClr val="accent1">
                    <a:lumMod val="75000"/>
                  </a:schemeClr>
                </a:solidFill>
              </a:rPr>
              <a:t>Cette offre est valable </a:t>
            </a:r>
            <a:r>
              <a:rPr lang="fr-FR" sz="4200" b="1" u="sng" dirty="0">
                <a:solidFill>
                  <a:schemeClr val="accent1">
                    <a:lumMod val="75000"/>
                  </a:schemeClr>
                </a:solidFill>
              </a:rPr>
              <a:t>jusqu’au 31/12/2023 </a:t>
            </a:r>
            <a:r>
              <a:rPr lang="fr-FR" sz="4200" b="1" dirty="0">
                <a:solidFill>
                  <a:schemeClr val="accent1">
                    <a:lumMod val="75000"/>
                  </a:schemeClr>
                </a:solidFill>
              </a:rPr>
              <a:t>( Instruction du RAC)  sous réserve de disponibilité du budget alloué (12 000 euros soit 40 dossiers)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26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4500" b="1" u="sng" dirty="0">
                <a:solidFill>
                  <a:schemeClr val="accent1">
                    <a:lumMod val="75000"/>
                  </a:schemeClr>
                </a:solidFill>
              </a:rPr>
              <a:t>Cette offre est financée par l’association </a:t>
            </a:r>
          </a:p>
        </p:txBody>
      </p:sp>
      <p:pic>
        <p:nvPicPr>
          <p:cNvPr id="15" name="Picture 2" descr="Une image contenant skiant&#10;&#10;Description générée automatiquement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9289" b="82927" l="46250" r="60625">
                        <a14:foregroundMark x1="56250" y1="63516" x2="56250" y2="635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6691" t="47561" r="37657" b="15549"/>
          <a:stretch/>
        </p:blipFill>
        <p:spPr bwMode="auto">
          <a:xfrm>
            <a:off x="7486650" y="2980853"/>
            <a:ext cx="1473682" cy="268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562D8C4-7411-41C3-897F-6935ECA345A6}" type="slidenum">
              <a:rPr lang="fr-FR" sz="9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fr-FR" sz="9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4377FA-8B1E-4A8B-B8E0-329392806F46}"/>
              </a:ext>
            </a:extLst>
          </p:cNvPr>
          <p:cNvSpPr/>
          <p:nvPr/>
        </p:nvSpPr>
        <p:spPr>
          <a:xfrm>
            <a:off x="592887" y="379895"/>
            <a:ext cx="72194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4400" b="1" dirty="0">
                <a:solidFill>
                  <a:srgbClr val="0070C0"/>
                </a:solidFill>
              </a:rPr>
              <a:t>CONTEXTE ET OFFRE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0803510-E85C-4E14-A900-B62789A681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887" y="116632"/>
            <a:ext cx="882769" cy="121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71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5328592" cy="936104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REGLES D’ELIGIBILITE</a:t>
            </a:r>
          </a:p>
        </p:txBody>
      </p:sp>
      <p:graphicFrame>
        <p:nvGraphicFramePr>
          <p:cNvPr id="16" name="Espace réservé du contenu 2">
            <a:extLst>
              <a:ext uri="{FF2B5EF4-FFF2-40B4-BE49-F238E27FC236}">
                <a16:creationId xmlns:a16="http://schemas.microsoft.com/office/drawing/2014/main" id="{8E19E6DD-948E-007C-677D-9408C7B2D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472581"/>
              </p:ext>
            </p:extLst>
          </p:nvPr>
        </p:nvGraphicFramePr>
        <p:xfrm>
          <a:off x="263225" y="2541238"/>
          <a:ext cx="8568952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D8C4-7411-41C3-897F-6935ECA345A6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FB6A58D-AD0C-4C2B-9278-003CC1E46AE5}"/>
              </a:ext>
            </a:extLst>
          </p:cNvPr>
          <p:cNvSpPr/>
          <p:nvPr/>
        </p:nvSpPr>
        <p:spPr>
          <a:xfrm>
            <a:off x="908928" y="5681313"/>
            <a:ext cx="3240360" cy="969431"/>
          </a:xfrm>
          <a:prstGeom prst="roundRect">
            <a:avLst>
              <a:gd name="adj" fmla="val 0"/>
            </a:avLst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Par contre, les conseillers vente n’interviennent pas dans le processus de remboursement uniquement dans le processus d’identification des personnes éligibles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19BA41-8145-4C6D-98F1-465E47A2D39A}"/>
              </a:ext>
            </a:extLst>
          </p:cNvPr>
          <p:cNvSpPr/>
          <p:nvPr/>
        </p:nvSpPr>
        <p:spPr>
          <a:xfrm>
            <a:off x="263225" y="1561792"/>
            <a:ext cx="81443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anose="05000000000000000000" pitchFamily="2" charset="2"/>
              <a:buChar char="q"/>
            </a:pPr>
            <a:endParaRPr lang="fr-FR" sz="1600" b="1" dirty="0">
              <a:solidFill>
                <a:schemeClr val="accent1">
                  <a:lumMod val="75000"/>
                </a:schemeClr>
              </a:solidFill>
              <a:latin typeface="Cachet Std Book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Pour bénéficier du remboursement des 300 €, le dossier de l’adhérent doit respecter certaines conditions :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CE6D494-D9FD-41C7-9259-A999E75757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544" y="312707"/>
            <a:ext cx="882769" cy="121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32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0" name="Rectangle 1049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2" name="Freeform: Shape 1051">
            <a:extLst>
              <a:ext uri="{FF2B5EF4-FFF2-40B4-BE49-F238E27FC236}">
                <a16:creationId xmlns:a16="http://schemas.microsoft.com/office/drawing/2014/main" id="{DB74BAD7-F0FC-4719-A31F-1ABDB621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561161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DDCF9E9-01F7-42CF-B1FF-01238FF42CE6}"/>
              </a:ext>
            </a:extLst>
          </p:cNvPr>
          <p:cNvSpPr txBox="1">
            <a:spLocks/>
          </p:cNvSpPr>
          <p:nvPr/>
        </p:nvSpPr>
        <p:spPr>
          <a:xfrm>
            <a:off x="1582954" y="188640"/>
            <a:ext cx="7381534" cy="1322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spcAft>
                <a:spcPts val="600"/>
              </a:spcAft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LES MISSIONS DU CONSEILLER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3E411-251D-4016-9AA5-FD242E417398}"/>
              </a:ext>
            </a:extLst>
          </p:cNvPr>
          <p:cNvSpPr/>
          <p:nvPr/>
        </p:nvSpPr>
        <p:spPr>
          <a:xfrm>
            <a:off x="161764" y="2177892"/>
            <a:ext cx="7002524" cy="3908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Afin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de faire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bénéficier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l’adhérent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cette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offre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et assurer le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suivi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ce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booster, le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conseiller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devra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 :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indent="-285750" defTabSz="9144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Rattacher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l’adhérent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au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partenariat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indent="-285750" defTabSz="9144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Fournir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la carte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d’adhérent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dans le dossier RAC</a:t>
            </a:r>
          </a:p>
          <a:p>
            <a:pPr marL="400050" indent="-285750" defTabSz="9144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Indiquer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RAC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Avantage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CSF dans la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calculette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RAC +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400050" indent="-285750" defTabSz="9144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Remettre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la fiche «  profiter de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l’avantage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CSF » à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l’adherent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pour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l’informer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modalités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remboursement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4" name="Picture 4" descr="Réalisation Drapeau Mission Mountain Succès Flat Couleur Icône Ve PNG ,  Atteindre, Réalisation, Contexte PNG et vecteur pour téléchargement gratuit">
            <a:extLst>
              <a:ext uri="{FF2B5EF4-FFF2-40B4-BE49-F238E27FC236}">
                <a16:creationId xmlns:a16="http://schemas.microsoft.com/office/drawing/2014/main" id="{FE9839DA-5902-455C-B2DF-6236A6F92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71496" y="1397709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88C10E1-5F91-4B1D-B158-FF31FBB89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446" y="405429"/>
            <a:ext cx="882769" cy="121125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001EB36-75D0-44F4-AD3A-F7317201C6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470" y="5311185"/>
            <a:ext cx="809300" cy="83120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FDE839C-8956-490D-9FA0-8BAF5CE6893A}"/>
              </a:ext>
            </a:extLst>
          </p:cNvPr>
          <p:cNvSpPr/>
          <p:nvPr/>
        </p:nvSpPr>
        <p:spPr>
          <a:xfrm>
            <a:off x="1763688" y="5588733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hlinkClick r:id="rId5"/>
              </a:rPr>
              <a:t>http://intranet.csf.asso.fr/IntranetProd/jcms/t1_559196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277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3EFA6C3-82DC-4131-9929-2523E6FD0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4377FA-8B1E-4A8B-B8E0-329392806F46}"/>
              </a:ext>
            </a:extLst>
          </p:cNvPr>
          <p:cNvSpPr/>
          <p:nvPr/>
        </p:nvSpPr>
        <p:spPr>
          <a:xfrm>
            <a:off x="1691680" y="229465"/>
            <a:ext cx="6583428" cy="1330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</a:rPr>
              <a:t>PROCESSUS DE DEMANDE DE REMBOURSEMENT </a:t>
            </a:r>
            <a:endParaRPr lang="en-US" sz="4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EC9469E-14CA-4358-BABC-CBF836A61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52260" cy="767978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48EB4C9-ACAF-4CCA-BA6E-931443192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4314" y="6027658"/>
            <a:ext cx="5929686" cy="830343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134285 w 6884912"/>
              <a:gd name="connsiteY78" fmla="*/ 235592 h 1161397"/>
              <a:gd name="connsiteX79" fmla="*/ 4220717 w 6884912"/>
              <a:gd name="connsiteY79" fmla="*/ 192946 h 1161397"/>
              <a:gd name="connsiteX80" fmla="*/ 4228802 w 6884912"/>
              <a:gd name="connsiteY80" fmla="*/ 201468 h 1161397"/>
              <a:gd name="connsiteX81" fmla="*/ 4289361 w 6884912"/>
              <a:gd name="connsiteY81" fmla="*/ 196642 h 1161397"/>
              <a:gd name="connsiteX82" fmla="*/ 4498913 w 6884912"/>
              <a:gd name="connsiteY82" fmla="*/ 118915 h 1161397"/>
              <a:gd name="connsiteX83" fmla="*/ 4617330 w 6884912"/>
              <a:gd name="connsiteY83" fmla="*/ 111163 h 1161397"/>
              <a:gd name="connsiteX84" fmla="*/ 4659778 w 6884912"/>
              <a:gd name="connsiteY84" fmla="*/ 118219 h 1161397"/>
              <a:gd name="connsiteX85" fmla="*/ 4730870 w 6884912"/>
              <a:gd name="connsiteY85" fmla="*/ 129432 h 1161397"/>
              <a:gd name="connsiteX86" fmla="*/ 4785037 w 6884912"/>
              <a:gd name="connsiteY86" fmla="*/ 161964 h 1161397"/>
              <a:gd name="connsiteX87" fmla="*/ 4844073 w 6884912"/>
              <a:gd name="connsiteY87" fmla="*/ 161768 h 1161397"/>
              <a:gd name="connsiteX88" fmla="*/ 4856454 w 6884912"/>
              <a:gd name="connsiteY88" fmla="*/ 130488 h 1161397"/>
              <a:gd name="connsiteX89" fmla="*/ 4920038 w 6884912"/>
              <a:gd name="connsiteY89" fmla="*/ 140418 h 1161397"/>
              <a:gd name="connsiteX90" fmla="*/ 5016639 w 6884912"/>
              <a:gd name="connsiteY90" fmla="*/ 158905 h 1161397"/>
              <a:gd name="connsiteX91" fmla="*/ 5072009 w 6884912"/>
              <a:gd name="connsiteY91" fmla="*/ 161502 h 1161397"/>
              <a:gd name="connsiteX92" fmla="*/ 5223626 w 6884912"/>
              <a:gd name="connsiteY92" fmla="*/ 177356 h 1161397"/>
              <a:gd name="connsiteX93" fmla="*/ 5375773 w 6884912"/>
              <a:gd name="connsiteY93" fmla="*/ 199913 h 1161397"/>
              <a:gd name="connsiteX94" fmla="*/ 5467502 w 6884912"/>
              <a:gd name="connsiteY94" fmla="*/ 250963 h 1161397"/>
              <a:gd name="connsiteX95" fmla="*/ 5592395 w 6884912"/>
              <a:gd name="connsiteY95" fmla="*/ 265434 h 1161397"/>
              <a:gd name="connsiteX96" fmla="*/ 5613532 w 6884912"/>
              <a:gd name="connsiteY96" fmla="*/ 273379 h 1161397"/>
              <a:gd name="connsiteX97" fmla="*/ 5642173 w 6884912"/>
              <a:gd name="connsiteY97" fmla="*/ 266904 h 1161397"/>
              <a:gd name="connsiteX98" fmla="*/ 5756910 w 6884912"/>
              <a:gd name="connsiteY98" fmla="*/ 239211 h 1161397"/>
              <a:gd name="connsiteX99" fmla="*/ 5846667 w 6884912"/>
              <a:gd name="connsiteY99" fmla="*/ 201786 h 1161397"/>
              <a:gd name="connsiteX100" fmla="*/ 5960732 w 6884912"/>
              <a:gd name="connsiteY100" fmla="*/ 220708 h 1161397"/>
              <a:gd name="connsiteX101" fmla="*/ 6029542 w 6884912"/>
              <a:gd name="connsiteY101" fmla="*/ 210339 h 1161397"/>
              <a:gd name="connsiteX102" fmla="*/ 6141123 w 6884912"/>
              <a:gd name="connsiteY102" fmla="*/ 159923 h 1161397"/>
              <a:gd name="connsiteX103" fmla="*/ 6290640 w 6884912"/>
              <a:gd name="connsiteY103" fmla="*/ 167441 h 1161397"/>
              <a:gd name="connsiteX104" fmla="*/ 6322806 w 6884912"/>
              <a:gd name="connsiteY104" fmla="*/ 213293 h 1161397"/>
              <a:gd name="connsiteX105" fmla="*/ 6364914 w 6884912"/>
              <a:gd name="connsiteY105" fmla="*/ 240140 h 1161397"/>
              <a:gd name="connsiteX106" fmla="*/ 6380420 w 6884912"/>
              <a:gd name="connsiteY106" fmla="*/ 173195 h 1161397"/>
              <a:gd name="connsiteX107" fmla="*/ 6507891 w 6884912"/>
              <a:gd name="connsiteY107" fmla="*/ 118474 h 1161397"/>
              <a:gd name="connsiteX108" fmla="*/ 6571807 w 6884912"/>
              <a:gd name="connsiteY108" fmla="*/ 98636 h 1161397"/>
              <a:gd name="connsiteX109" fmla="*/ 6671880 w 6884912"/>
              <a:gd name="connsiteY109" fmla="*/ 82931 h 1161397"/>
              <a:gd name="connsiteX110" fmla="*/ 6702266 w 6884912"/>
              <a:gd name="connsiteY110" fmla="*/ 75470 h 1161397"/>
              <a:gd name="connsiteX111" fmla="*/ 6845802 w 6884912"/>
              <a:gd name="connsiteY111" fmla="*/ 24496 h 1161397"/>
              <a:gd name="connsiteX112" fmla="*/ 6884912 w 6884912"/>
              <a:gd name="connsiteY11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64914 w 6884912"/>
              <a:gd name="connsiteY104" fmla="*/ 240140 h 1161397"/>
              <a:gd name="connsiteX105" fmla="*/ 6380420 w 6884912"/>
              <a:gd name="connsiteY105" fmla="*/ 173195 h 1161397"/>
              <a:gd name="connsiteX106" fmla="*/ 6507891 w 6884912"/>
              <a:gd name="connsiteY106" fmla="*/ 118474 h 1161397"/>
              <a:gd name="connsiteX107" fmla="*/ 6571807 w 6884912"/>
              <a:gd name="connsiteY107" fmla="*/ 98636 h 1161397"/>
              <a:gd name="connsiteX108" fmla="*/ 6671880 w 6884912"/>
              <a:gd name="connsiteY108" fmla="*/ 82931 h 1161397"/>
              <a:gd name="connsiteX109" fmla="*/ 6702266 w 6884912"/>
              <a:gd name="connsiteY109" fmla="*/ 75470 h 1161397"/>
              <a:gd name="connsiteX110" fmla="*/ 6845802 w 6884912"/>
              <a:gd name="connsiteY110" fmla="*/ 24496 h 1161397"/>
              <a:gd name="connsiteX111" fmla="*/ 6884912 w 6884912"/>
              <a:gd name="connsiteY11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80420 w 6884912"/>
              <a:gd name="connsiteY104" fmla="*/ 173195 h 1161397"/>
              <a:gd name="connsiteX105" fmla="*/ 6507891 w 6884912"/>
              <a:gd name="connsiteY105" fmla="*/ 118474 h 1161397"/>
              <a:gd name="connsiteX106" fmla="*/ 6571807 w 6884912"/>
              <a:gd name="connsiteY106" fmla="*/ 98636 h 1161397"/>
              <a:gd name="connsiteX107" fmla="*/ 6671880 w 6884912"/>
              <a:gd name="connsiteY107" fmla="*/ 82931 h 1161397"/>
              <a:gd name="connsiteX108" fmla="*/ 6702266 w 6884912"/>
              <a:gd name="connsiteY108" fmla="*/ 75470 h 1161397"/>
              <a:gd name="connsiteX109" fmla="*/ 6845802 w 6884912"/>
              <a:gd name="connsiteY109" fmla="*/ 24496 h 1161397"/>
              <a:gd name="connsiteX110" fmla="*/ 6884912 w 6884912"/>
              <a:gd name="connsiteY11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785037 w 6884912"/>
              <a:gd name="connsiteY84" fmla="*/ 161964 h 1161397"/>
              <a:gd name="connsiteX85" fmla="*/ 4844073 w 6884912"/>
              <a:gd name="connsiteY85" fmla="*/ 161768 h 1161397"/>
              <a:gd name="connsiteX86" fmla="*/ 4856454 w 6884912"/>
              <a:gd name="connsiteY86" fmla="*/ 130488 h 1161397"/>
              <a:gd name="connsiteX87" fmla="*/ 4920038 w 6884912"/>
              <a:gd name="connsiteY87" fmla="*/ 140418 h 1161397"/>
              <a:gd name="connsiteX88" fmla="*/ 5016639 w 6884912"/>
              <a:gd name="connsiteY88" fmla="*/ 158905 h 1161397"/>
              <a:gd name="connsiteX89" fmla="*/ 5072009 w 6884912"/>
              <a:gd name="connsiteY89" fmla="*/ 161502 h 1161397"/>
              <a:gd name="connsiteX90" fmla="*/ 5223626 w 6884912"/>
              <a:gd name="connsiteY90" fmla="*/ 177356 h 1161397"/>
              <a:gd name="connsiteX91" fmla="*/ 5375773 w 6884912"/>
              <a:gd name="connsiteY91" fmla="*/ 199913 h 1161397"/>
              <a:gd name="connsiteX92" fmla="*/ 5467502 w 6884912"/>
              <a:gd name="connsiteY92" fmla="*/ 250963 h 1161397"/>
              <a:gd name="connsiteX93" fmla="*/ 5592395 w 6884912"/>
              <a:gd name="connsiteY93" fmla="*/ 265434 h 1161397"/>
              <a:gd name="connsiteX94" fmla="*/ 5613532 w 6884912"/>
              <a:gd name="connsiteY94" fmla="*/ 273379 h 1161397"/>
              <a:gd name="connsiteX95" fmla="*/ 5642173 w 6884912"/>
              <a:gd name="connsiteY95" fmla="*/ 266904 h 1161397"/>
              <a:gd name="connsiteX96" fmla="*/ 5756910 w 6884912"/>
              <a:gd name="connsiteY96" fmla="*/ 239211 h 1161397"/>
              <a:gd name="connsiteX97" fmla="*/ 5846667 w 6884912"/>
              <a:gd name="connsiteY97" fmla="*/ 201786 h 1161397"/>
              <a:gd name="connsiteX98" fmla="*/ 5960732 w 6884912"/>
              <a:gd name="connsiteY98" fmla="*/ 220708 h 1161397"/>
              <a:gd name="connsiteX99" fmla="*/ 6029542 w 6884912"/>
              <a:gd name="connsiteY99" fmla="*/ 210339 h 1161397"/>
              <a:gd name="connsiteX100" fmla="*/ 6141123 w 6884912"/>
              <a:gd name="connsiteY100" fmla="*/ 159923 h 1161397"/>
              <a:gd name="connsiteX101" fmla="*/ 6290640 w 6884912"/>
              <a:gd name="connsiteY101" fmla="*/ 167441 h 1161397"/>
              <a:gd name="connsiteX102" fmla="*/ 6322806 w 6884912"/>
              <a:gd name="connsiteY102" fmla="*/ 213293 h 1161397"/>
              <a:gd name="connsiteX103" fmla="*/ 6380420 w 6884912"/>
              <a:gd name="connsiteY103" fmla="*/ 173195 h 1161397"/>
              <a:gd name="connsiteX104" fmla="*/ 6507891 w 6884912"/>
              <a:gd name="connsiteY104" fmla="*/ 118474 h 1161397"/>
              <a:gd name="connsiteX105" fmla="*/ 6571807 w 6884912"/>
              <a:gd name="connsiteY105" fmla="*/ 98636 h 1161397"/>
              <a:gd name="connsiteX106" fmla="*/ 6671880 w 6884912"/>
              <a:gd name="connsiteY106" fmla="*/ 82931 h 1161397"/>
              <a:gd name="connsiteX107" fmla="*/ 6702266 w 6884912"/>
              <a:gd name="connsiteY107" fmla="*/ 75470 h 1161397"/>
              <a:gd name="connsiteX108" fmla="*/ 6845802 w 6884912"/>
              <a:gd name="connsiteY108" fmla="*/ 24496 h 1161397"/>
              <a:gd name="connsiteX109" fmla="*/ 6884912 w 6884912"/>
              <a:gd name="connsiteY10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844073 w 6884912"/>
              <a:gd name="connsiteY84" fmla="*/ 161768 h 1161397"/>
              <a:gd name="connsiteX85" fmla="*/ 4856454 w 6884912"/>
              <a:gd name="connsiteY85" fmla="*/ 130488 h 1161397"/>
              <a:gd name="connsiteX86" fmla="*/ 4920038 w 6884912"/>
              <a:gd name="connsiteY86" fmla="*/ 140418 h 1161397"/>
              <a:gd name="connsiteX87" fmla="*/ 5016639 w 6884912"/>
              <a:gd name="connsiteY87" fmla="*/ 158905 h 1161397"/>
              <a:gd name="connsiteX88" fmla="*/ 5072009 w 6884912"/>
              <a:gd name="connsiteY88" fmla="*/ 161502 h 1161397"/>
              <a:gd name="connsiteX89" fmla="*/ 5223626 w 6884912"/>
              <a:gd name="connsiteY89" fmla="*/ 177356 h 1161397"/>
              <a:gd name="connsiteX90" fmla="*/ 5375773 w 6884912"/>
              <a:gd name="connsiteY90" fmla="*/ 199913 h 1161397"/>
              <a:gd name="connsiteX91" fmla="*/ 5467502 w 6884912"/>
              <a:gd name="connsiteY91" fmla="*/ 250963 h 1161397"/>
              <a:gd name="connsiteX92" fmla="*/ 5592395 w 6884912"/>
              <a:gd name="connsiteY92" fmla="*/ 265434 h 1161397"/>
              <a:gd name="connsiteX93" fmla="*/ 5613532 w 6884912"/>
              <a:gd name="connsiteY93" fmla="*/ 273379 h 1161397"/>
              <a:gd name="connsiteX94" fmla="*/ 5642173 w 6884912"/>
              <a:gd name="connsiteY94" fmla="*/ 266904 h 1161397"/>
              <a:gd name="connsiteX95" fmla="*/ 5756910 w 6884912"/>
              <a:gd name="connsiteY95" fmla="*/ 239211 h 1161397"/>
              <a:gd name="connsiteX96" fmla="*/ 5846667 w 6884912"/>
              <a:gd name="connsiteY96" fmla="*/ 201786 h 1161397"/>
              <a:gd name="connsiteX97" fmla="*/ 5960732 w 6884912"/>
              <a:gd name="connsiteY97" fmla="*/ 220708 h 1161397"/>
              <a:gd name="connsiteX98" fmla="*/ 6029542 w 6884912"/>
              <a:gd name="connsiteY98" fmla="*/ 210339 h 1161397"/>
              <a:gd name="connsiteX99" fmla="*/ 6141123 w 6884912"/>
              <a:gd name="connsiteY99" fmla="*/ 159923 h 1161397"/>
              <a:gd name="connsiteX100" fmla="*/ 6290640 w 6884912"/>
              <a:gd name="connsiteY100" fmla="*/ 167441 h 1161397"/>
              <a:gd name="connsiteX101" fmla="*/ 6322806 w 6884912"/>
              <a:gd name="connsiteY101" fmla="*/ 213293 h 1161397"/>
              <a:gd name="connsiteX102" fmla="*/ 6380420 w 6884912"/>
              <a:gd name="connsiteY102" fmla="*/ 173195 h 1161397"/>
              <a:gd name="connsiteX103" fmla="*/ 6507891 w 6884912"/>
              <a:gd name="connsiteY103" fmla="*/ 118474 h 1161397"/>
              <a:gd name="connsiteX104" fmla="*/ 6571807 w 6884912"/>
              <a:gd name="connsiteY104" fmla="*/ 98636 h 1161397"/>
              <a:gd name="connsiteX105" fmla="*/ 6671880 w 6884912"/>
              <a:gd name="connsiteY105" fmla="*/ 82931 h 1161397"/>
              <a:gd name="connsiteX106" fmla="*/ 6702266 w 6884912"/>
              <a:gd name="connsiteY106" fmla="*/ 75470 h 1161397"/>
              <a:gd name="connsiteX107" fmla="*/ 6845802 w 6884912"/>
              <a:gd name="connsiteY107" fmla="*/ 24496 h 1161397"/>
              <a:gd name="connsiteX108" fmla="*/ 6884912 w 6884912"/>
              <a:gd name="connsiteY10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78946 w 6884912"/>
              <a:gd name="connsiteY7" fmla="*/ 1106011 h 1161397"/>
              <a:gd name="connsiteX8" fmla="*/ 512111 w 6884912"/>
              <a:gd name="connsiteY8" fmla="*/ 1085599 h 1161397"/>
              <a:gd name="connsiteX9" fmla="*/ 567875 w 6884912"/>
              <a:gd name="connsiteY9" fmla="*/ 1051976 h 1161397"/>
              <a:gd name="connsiteX10" fmla="*/ 601644 w 6884912"/>
              <a:gd name="connsiteY10" fmla="*/ 1003997 h 1161397"/>
              <a:gd name="connsiteX11" fmla="*/ 651408 w 6884912"/>
              <a:gd name="connsiteY11" fmla="*/ 984938 h 1161397"/>
              <a:gd name="connsiteX12" fmla="*/ 673197 w 6884912"/>
              <a:gd name="connsiteY12" fmla="*/ 1010060 h 1161397"/>
              <a:gd name="connsiteX13" fmla="*/ 723108 w 6884912"/>
              <a:gd name="connsiteY13" fmla="*/ 980081 h 1161397"/>
              <a:gd name="connsiteX14" fmla="*/ 797699 w 6884912"/>
              <a:gd name="connsiteY14" fmla="*/ 931362 h 1161397"/>
              <a:gd name="connsiteX15" fmla="*/ 843359 w 6884912"/>
              <a:gd name="connsiteY15" fmla="*/ 910894 h 1161397"/>
              <a:gd name="connsiteX16" fmla="*/ 965215 w 6884912"/>
              <a:gd name="connsiteY16" fmla="*/ 846701 h 1161397"/>
              <a:gd name="connsiteX17" fmla="*/ 1085080 w 6884912"/>
              <a:gd name="connsiteY17" fmla="*/ 776086 h 1161397"/>
              <a:gd name="connsiteX18" fmla="*/ 1131224 w 6884912"/>
              <a:gd name="connsiteY18" fmla="*/ 706160 h 1161397"/>
              <a:gd name="connsiteX19" fmla="*/ 1138051 w 6884912"/>
              <a:gd name="connsiteY19" fmla="*/ 702034 h 1161397"/>
              <a:gd name="connsiteX20" fmla="*/ 1158800 w 6884912"/>
              <a:gd name="connsiteY20" fmla="*/ 700004 h 1161397"/>
              <a:gd name="connsiteX21" fmla="*/ 1166947 w 6884912"/>
              <a:gd name="connsiteY21" fmla="*/ 700762 h 1161397"/>
              <a:gd name="connsiteX22" fmla="*/ 1178135 w 6884912"/>
              <a:gd name="connsiteY22" fmla="*/ 698631 h 1161397"/>
              <a:gd name="connsiteX23" fmla="*/ 1178301 w 6884912"/>
              <a:gd name="connsiteY23" fmla="*/ 698094 h 1161397"/>
              <a:gd name="connsiteX24" fmla="*/ 1188995 w 6884912"/>
              <a:gd name="connsiteY24" fmla="*/ 697048 h 1161397"/>
              <a:gd name="connsiteX25" fmla="*/ 1242716 w 6884912"/>
              <a:gd name="connsiteY25" fmla="*/ 698052 h 1161397"/>
              <a:gd name="connsiteX26" fmla="*/ 1299977 w 6884912"/>
              <a:gd name="connsiteY26" fmla="*/ 639196 h 1161397"/>
              <a:gd name="connsiteX27" fmla="*/ 1326190 w 6884912"/>
              <a:gd name="connsiteY27" fmla="*/ 625955 h 1161397"/>
              <a:gd name="connsiteX28" fmla="*/ 1339600 w 6884912"/>
              <a:gd name="connsiteY28" fmla="*/ 616295 h 1161397"/>
              <a:gd name="connsiteX29" fmla="*/ 1340054 w 6884912"/>
              <a:gd name="connsiteY29" fmla="*/ 614022 h 1161397"/>
              <a:gd name="connsiteX30" fmla="*/ 1391606 w 6884912"/>
              <a:gd name="connsiteY30" fmla="*/ 615229 h 1161397"/>
              <a:gd name="connsiteX31" fmla="*/ 1397565 w 6884912"/>
              <a:gd name="connsiteY31" fmla="*/ 611490 h 1161397"/>
              <a:gd name="connsiteX32" fmla="*/ 1432302 w 6884912"/>
              <a:gd name="connsiteY32" fmla="*/ 617267 h 1161397"/>
              <a:gd name="connsiteX33" fmla="*/ 1449644 w 6884912"/>
              <a:gd name="connsiteY33" fmla="*/ 617591 h 1161397"/>
              <a:gd name="connsiteX34" fmla="*/ 1455793 w 6884912"/>
              <a:gd name="connsiteY34" fmla="*/ 623174 h 1161397"/>
              <a:gd name="connsiteX35" fmla="*/ 1480758 w 6884912"/>
              <a:gd name="connsiteY35" fmla="*/ 620863 h 1161397"/>
              <a:gd name="connsiteX36" fmla="*/ 1483154 w 6884912"/>
              <a:gd name="connsiteY36" fmla="*/ 618527 h 1161397"/>
              <a:gd name="connsiteX37" fmla="*/ 1505495 w 6884912"/>
              <a:gd name="connsiteY37" fmla="*/ 624325 h 1161397"/>
              <a:gd name="connsiteX38" fmla="*/ 1526340 w 6884912"/>
              <a:gd name="connsiteY38" fmla="*/ 638496 h 1161397"/>
              <a:gd name="connsiteX39" fmla="*/ 1731986 w 6884912"/>
              <a:gd name="connsiteY39" fmla="*/ 589682 h 1161397"/>
              <a:gd name="connsiteX40" fmla="*/ 1927935 w 6884912"/>
              <a:gd name="connsiteY40" fmla="*/ 628540 h 1161397"/>
              <a:gd name="connsiteX41" fmla="*/ 2039075 w 6884912"/>
              <a:gd name="connsiteY41" fmla="*/ 599964 h 1161397"/>
              <a:gd name="connsiteX42" fmla="*/ 2066980 w 6884912"/>
              <a:gd name="connsiteY42" fmla="*/ 550413 h 1161397"/>
              <a:gd name="connsiteX43" fmla="*/ 2352236 w 6884912"/>
              <a:gd name="connsiteY43" fmla="*/ 519602 h 1161397"/>
              <a:gd name="connsiteX44" fmla="*/ 2420791 w 6884912"/>
              <a:gd name="connsiteY44" fmla="*/ 492826 h 1161397"/>
              <a:gd name="connsiteX45" fmla="*/ 2489932 w 6884912"/>
              <a:gd name="connsiteY45" fmla="*/ 507864 h 1161397"/>
              <a:gd name="connsiteX46" fmla="*/ 2512917 w 6884912"/>
              <a:gd name="connsiteY46" fmla="*/ 489127 h 1161397"/>
              <a:gd name="connsiteX47" fmla="*/ 2516783 w 6884912"/>
              <a:gd name="connsiteY47" fmla="*/ 485473 h 1161397"/>
              <a:gd name="connsiteX48" fmla="*/ 2534360 w 6884912"/>
              <a:gd name="connsiteY48" fmla="*/ 480064 h 1161397"/>
              <a:gd name="connsiteX49" fmla="*/ 2536691 w 6884912"/>
              <a:gd name="connsiteY49" fmla="*/ 467018 h 1161397"/>
              <a:gd name="connsiteX50" fmla="*/ 2561265 w 6884912"/>
              <a:gd name="connsiteY50" fmla="*/ 450623 h 1161397"/>
              <a:gd name="connsiteX51" fmla="*/ 2594349 w 6884912"/>
              <a:gd name="connsiteY51" fmla="*/ 443884 h 1161397"/>
              <a:gd name="connsiteX52" fmla="*/ 2754324 w 6884912"/>
              <a:gd name="connsiteY52" fmla="*/ 424766 h 1161397"/>
              <a:gd name="connsiteX53" fmla="*/ 2848470 w 6884912"/>
              <a:gd name="connsiteY53" fmla="*/ 405966 h 1161397"/>
              <a:gd name="connsiteX54" fmla="*/ 2881772 w 6884912"/>
              <a:gd name="connsiteY54" fmla="*/ 387260 h 1161397"/>
              <a:gd name="connsiteX55" fmla="*/ 2929932 w 6884912"/>
              <a:gd name="connsiteY55" fmla="*/ 368912 h 1161397"/>
              <a:gd name="connsiteX56" fmla="*/ 3013020 w 6884912"/>
              <a:gd name="connsiteY56" fmla="*/ 327578 h 1161397"/>
              <a:gd name="connsiteX57" fmla="*/ 3222191 w 6884912"/>
              <a:gd name="connsiteY57" fmla="*/ 307887 h 1161397"/>
              <a:gd name="connsiteX58" fmla="*/ 3227953 w 6884912"/>
              <a:gd name="connsiteY58" fmla="*/ 297650 h 1161397"/>
              <a:gd name="connsiteX59" fmla="*/ 3510042 w 6884912"/>
              <a:gd name="connsiteY59" fmla="*/ 311820 h 1161397"/>
              <a:gd name="connsiteX60" fmla="*/ 3626773 w 6884912"/>
              <a:gd name="connsiteY60" fmla="*/ 290452 h 1161397"/>
              <a:gd name="connsiteX61" fmla="*/ 3666217 w 6884912"/>
              <a:gd name="connsiteY61" fmla="*/ 273255 h 1161397"/>
              <a:gd name="connsiteX62" fmla="*/ 3732427 w 6884912"/>
              <a:gd name="connsiteY62" fmla="*/ 245039 h 1161397"/>
              <a:gd name="connsiteX63" fmla="*/ 3777022 w 6884912"/>
              <a:gd name="connsiteY63" fmla="*/ 200276 h 1161397"/>
              <a:gd name="connsiteX64" fmla="*/ 3791246 w 6884912"/>
              <a:gd name="connsiteY64" fmla="*/ 189996 h 1161397"/>
              <a:gd name="connsiteX65" fmla="*/ 3819864 w 6884912"/>
              <a:gd name="connsiteY65" fmla="*/ 194605 h 1161397"/>
              <a:gd name="connsiteX66" fmla="*/ 3830398 w 6884912"/>
              <a:gd name="connsiteY66" fmla="*/ 188383 h 1161397"/>
              <a:gd name="connsiteX67" fmla="*/ 3834360 w 6884912"/>
              <a:gd name="connsiteY67" fmla="*/ 188992 h 1161397"/>
              <a:gd name="connsiteX68" fmla="*/ 3843715 w 6884912"/>
              <a:gd name="connsiteY68" fmla="*/ 188752 h 1161397"/>
              <a:gd name="connsiteX69" fmla="*/ 3842609 w 6884912"/>
              <a:gd name="connsiteY69" fmla="*/ 197386 h 1161397"/>
              <a:gd name="connsiteX70" fmla="*/ 3853961 w 6884912"/>
              <a:gd name="connsiteY70" fmla="*/ 213380 h 1161397"/>
              <a:gd name="connsiteX71" fmla="*/ 3907640 w 6884912"/>
              <a:gd name="connsiteY71" fmla="*/ 207568 h 1161397"/>
              <a:gd name="connsiteX72" fmla="*/ 3910449 w 6884912"/>
              <a:gd name="connsiteY72" fmla="*/ 197808 h 1161397"/>
              <a:gd name="connsiteX73" fmla="*/ 3917197 w 6884912"/>
              <a:gd name="connsiteY73" fmla="*/ 196121 h 1161397"/>
              <a:gd name="connsiteX74" fmla="*/ 3922400 w 6884912"/>
              <a:gd name="connsiteY74" fmla="*/ 205056 h 1161397"/>
              <a:gd name="connsiteX75" fmla="*/ 4013061 w 6884912"/>
              <a:gd name="connsiteY75" fmla="*/ 224874 h 1161397"/>
              <a:gd name="connsiteX76" fmla="*/ 4220717 w 6884912"/>
              <a:gd name="connsiteY76" fmla="*/ 192946 h 1161397"/>
              <a:gd name="connsiteX77" fmla="*/ 4228802 w 6884912"/>
              <a:gd name="connsiteY77" fmla="*/ 201468 h 1161397"/>
              <a:gd name="connsiteX78" fmla="*/ 4289361 w 6884912"/>
              <a:gd name="connsiteY78" fmla="*/ 196642 h 1161397"/>
              <a:gd name="connsiteX79" fmla="*/ 4498913 w 6884912"/>
              <a:gd name="connsiteY79" fmla="*/ 118915 h 1161397"/>
              <a:gd name="connsiteX80" fmla="*/ 4617330 w 6884912"/>
              <a:gd name="connsiteY80" fmla="*/ 111163 h 1161397"/>
              <a:gd name="connsiteX81" fmla="*/ 4659778 w 6884912"/>
              <a:gd name="connsiteY81" fmla="*/ 118219 h 1161397"/>
              <a:gd name="connsiteX82" fmla="*/ 4730870 w 6884912"/>
              <a:gd name="connsiteY82" fmla="*/ 129432 h 1161397"/>
              <a:gd name="connsiteX83" fmla="*/ 4844073 w 6884912"/>
              <a:gd name="connsiteY83" fmla="*/ 161768 h 1161397"/>
              <a:gd name="connsiteX84" fmla="*/ 4856454 w 6884912"/>
              <a:gd name="connsiteY84" fmla="*/ 130488 h 1161397"/>
              <a:gd name="connsiteX85" fmla="*/ 4920038 w 6884912"/>
              <a:gd name="connsiteY85" fmla="*/ 140418 h 1161397"/>
              <a:gd name="connsiteX86" fmla="*/ 5016639 w 6884912"/>
              <a:gd name="connsiteY86" fmla="*/ 158905 h 1161397"/>
              <a:gd name="connsiteX87" fmla="*/ 5072009 w 6884912"/>
              <a:gd name="connsiteY87" fmla="*/ 161502 h 1161397"/>
              <a:gd name="connsiteX88" fmla="*/ 5223626 w 6884912"/>
              <a:gd name="connsiteY88" fmla="*/ 177356 h 1161397"/>
              <a:gd name="connsiteX89" fmla="*/ 5375773 w 6884912"/>
              <a:gd name="connsiteY89" fmla="*/ 199913 h 1161397"/>
              <a:gd name="connsiteX90" fmla="*/ 5467502 w 6884912"/>
              <a:gd name="connsiteY90" fmla="*/ 250963 h 1161397"/>
              <a:gd name="connsiteX91" fmla="*/ 5592395 w 6884912"/>
              <a:gd name="connsiteY91" fmla="*/ 265434 h 1161397"/>
              <a:gd name="connsiteX92" fmla="*/ 5613532 w 6884912"/>
              <a:gd name="connsiteY92" fmla="*/ 273379 h 1161397"/>
              <a:gd name="connsiteX93" fmla="*/ 5642173 w 6884912"/>
              <a:gd name="connsiteY93" fmla="*/ 266904 h 1161397"/>
              <a:gd name="connsiteX94" fmla="*/ 5756910 w 6884912"/>
              <a:gd name="connsiteY94" fmla="*/ 239211 h 1161397"/>
              <a:gd name="connsiteX95" fmla="*/ 5846667 w 6884912"/>
              <a:gd name="connsiteY95" fmla="*/ 201786 h 1161397"/>
              <a:gd name="connsiteX96" fmla="*/ 5960732 w 6884912"/>
              <a:gd name="connsiteY96" fmla="*/ 220708 h 1161397"/>
              <a:gd name="connsiteX97" fmla="*/ 6029542 w 6884912"/>
              <a:gd name="connsiteY97" fmla="*/ 210339 h 1161397"/>
              <a:gd name="connsiteX98" fmla="*/ 6141123 w 6884912"/>
              <a:gd name="connsiteY98" fmla="*/ 159923 h 1161397"/>
              <a:gd name="connsiteX99" fmla="*/ 6290640 w 6884912"/>
              <a:gd name="connsiteY99" fmla="*/ 167441 h 1161397"/>
              <a:gd name="connsiteX100" fmla="*/ 6322806 w 6884912"/>
              <a:gd name="connsiteY100" fmla="*/ 213293 h 1161397"/>
              <a:gd name="connsiteX101" fmla="*/ 6380420 w 6884912"/>
              <a:gd name="connsiteY101" fmla="*/ 173195 h 1161397"/>
              <a:gd name="connsiteX102" fmla="*/ 6507891 w 6884912"/>
              <a:gd name="connsiteY102" fmla="*/ 118474 h 1161397"/>
              <a:gd name="connsiteX103" fmla="*/ 6571807 w 6884912"/>
              <a:gd name="connsiteY103" fmla="*/ 98636 h 1161397"/>
              <a:gd name="connsiteX104" fmla="*/ 6671880 w 6884912"/>
              <a:gd name="connsiteY104" fmla="*/ 82931 h 1161397"/>
              <a:gd name="connsiteX105" fmla="*/ 6702266 w 6884912"/>
              <a:gd name="connsiteY105" fmla="*/ 75470 h 1161397"/>
              <a:gd name="connsiteX106" fmla="*/ 6845802 w 6884912"/>
              <a:gd name="connsiteY106" fmla="*/ 24496 h 1161397"/>
              <a:gd name="connsiteX107" fmla="*/ 6884912 w 6884912"/>
              <a:gd name="connsiteY107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12111 w 6884912"/>
              <a:gd name="connsiteY7" fmla="*/ 1085599 h 1161397"/>
              <a:gd name="connsiteX8" fmla="*/ 567875 w 6884912"/>
              <a:gd name="connsiteY8" fmla="*/ 1051976 h 1161397"/>
              <a:gd name="connsiteX9" fmla="*/ 601644 w 6884912"/>
              <a:gd name="connsiteY9" fmla="*/ 1003997 h 1161397"/>
              <a:gd name="connsiteX10" fmla="*/ 651408 w 6884912"/>
              <a:gd name="connsiteY10" fmla="*/ 984938 h 1161397"/>
              <a:gd name="connsiteX11" fmla="*/ 673197 w 6884912"/>
              <a:gd name="connsiteY11" fmla="*/ 1010060 h 1161397"/>
              <a:gd name="connsiteX12" fmla="*/ 723108 w 6884912"/>
              <a:gd name="connsiteY12" fmla="*/ 980081 h 1161397"/>
              <a:gd name="connsiteX13" fmla="*/ 797699 w 6884912"/>
              <a:gd name="connsiteY13" fmla="*/ 931362 h 1161397"/>
              <a:gd name="connsiteX14" fmla="*/ 843359 w 6884912"/>
              <a:gd name="connsiteY14" fmla="*/ 910894 h 1161397"/>
              <a:gd name="connsiteX15" fmla="*/ 965215 w 6884912"/>
              <a:gd name="connsiteY15" fmla="*/ 846701 h 1161397"/>
              <a:gd name="connsiteX16" fmla="*/ 1085080 w 6884912"/>
              <a:gd name="connsiteY16" fmla="*/ 776086 h 1161397"/>
              <a:gd name="connsiteX17" fmla="*/ 1131224 w 6884912"/>
              <a:gd name="connsiteY17" fmla="*/ 706160 h 1161397"/>
              <a:gd name="connsiteX18" fmla="*/ 1138051 w 6884912"/>
              <a:gd name="connsiteY18" fmla="*/ 702034 h 1161397"/>
              <a:gd name="connsiteX19" fmla="*/ 1158800 w 6884912"/>
              <a:gd name="connsiteY19" fmla="*/ 700004 h 1161397"/>
              <a:gd name="connsiteX20" fmla="*/ 1166947 w 6884912"/>
              <a:gd name="connsiteY20" fmla="*/ 700762 h 1161397"/>
              <a:gd name="connsiteX21" fmla="*/ 1178135 w 6884912"/>
              <a:gd name="connsiteY21" fmla="*/ 698631 h 1161397"/>
              <a:gd name="connsiteX22" fmla="*/ 1178301 w 6884912"/>
              <a:gd name="connsiteY22" fmla="*/ 698094 h 1161397"/>
              <a:gd name="connsiteX23" fmla="*/ 1188995 w 6884912"/>
              <a:gd name="connsiteY23" fmla="*/ 697048 h 1161397"/>
              <a:gd name="connsiteX24" fmla="*/ 1242716 w 6884912"/>
              <a:gd name="connsiteY24" fmla="*/ 698052 h 1161397"/>
              <a:gd name="connsiteX25" fmla="*/ 1299977 w 6884912"/>
              <a:gd name="connsiteY25" fmla="*/ 639196 h 1161397"/>
              <a:gd name="connsiteX26" fmla="*/ 1326190 w 6884912"/>
              <a:gd name="connsiteY26" fmla="*/ 625955 h 1161397"/>
              <a:gd name="connsiteX27" fmla="*/ 1339600 w 6884912"/>
              <a:gd name="connsiteY27" fmla="*/ 616295 h 1161397"/>
              <a:gd name="connsiteX28" fmla="*/ 1340054 w 6884912"/>
              <a:gd name="connsiteY28" fmla="*/ 614022 h 1161397"/>
              <a:gd name="connsiteX29" fmla="*/ 1391606 w 6884912"/>
              <a:gd name="connsiteY29" fmla="*/ 615229 h 1161397"/>
              <a:gd name="connsiteX30" fmla="*/ 1397565 w 6884912"/>
              <a:gd name="connsiteY30" fmla="*/ 611490 h 1161397"/>
              <a:gd name="connsiteX31" fmla="*/ 1432302 w 6884912"/>
              <a:gd name="connsiteY31" fmla="*/ 617267 h 1161397"/>
              <a:gd name="connsiteX32" fmla="*/ 1449644 w 6884912"/>
              <a:gd name="connsiteY32" fmla="*/ 617591 h 1161397"/>
              <a:gd name="connsiteX33" fmla="*/ 1455793 w 6884912"/>
              <a:gd name="connsiteY33" fmla="*/ 623174 h 1161397"/>
              <a:gd name="connsiteX34" fmla="*/ 1480758 w 6884912"/>
              <a:gd name="connsiteY34" fmla="*/ 620863 h 1161397"/>
              <a:gd name="connsiteX35" fmla="*/ 1483154 w 6884912"/>
              <a:gd name="connsiteY35" fmla="*/ 618527 h 1161397"/>
              <a:gd name="connsiteX36" fmla="*/ 1505495 w 6884912"/>
              <a:gd name="connsiteY36" fmla="*/ 624325 h 1161397"/>
              <a:gd name="connsiteX37" fmla="*/ 1526340 w 6884912"/>
              <a:gd name="connsiteY37" fmla="*/ 638496 h 1161397"/>
              <a:gd name="connsiteX38" fmla="*/ 1731986 w 6884912"/>
              <a:gd name="connsiteY38" fmla="*/ 589682 h 1161397"/>
              <a:gd name="connsiteX39" fmla="*/ 1927935 w 6884912"/>
              <a:gd name="connsiteY39" fmla="*/ 628540 h 1161397"/>
              <a:gd name="connsiteX40" fmla="*/ 2039075 w 6884912"/>
              <a:gd name="connsiteY40" fmla="*/ 599964 h 1161397"/>
              <a:gd name="connsiteX41" fmla="*/ 2066980 w 6884912"/>
              <a:gd name="connsiteY41" fmla="*/ 550413 h 1161397"/>
              <a:gd name="connsiteX42" fmla="*/ 2352236 w 6884912"/>
              <a:gd name="connsiteY42" fmla="*/ 519602 h 1161397"/>
              <a:gd name="connsiteX43" fmla="*/ 2420791 w 6884912"/>
              <a:gd name="connsiteY43" fmla="*/ 492826 h 1161397"/>
              <a:gd name="connsiteX44" fmla="*/ 2489932 w 6884912"/>
              <a:gd name="connsiteY44" fmla="*/ 507864 h 1161397"/>
              <a:gd name="connsiteX45" fmla="*/ 2512917 w 6884912"/>
              <a:gd name="connsiteY45" fmla="*/ 489127 h 1161397"/>
              <a:gd name="connsiteX46" fmla="*/ 2516783 w 6884912"/>
              <a:gd name="connsiteY46" fmla="*/ 485473 h 1161397"/>
              <a:gd name="connsiteX47" fmla="*/ 2534360 w 6884912"/>
              <a:gd name="connsiteY47" fmla="*/ 480064 h 1161397"/>
              <a:gd name="connsiteX48" fmla="*/ 2536691 w 6884912"/>
              <a:gd name="connsiteY48" fmla="*/ 467018 h 1161397"/>
              <a:gd name="connsiteX49" fmla="*/ 2561265 w 6884912"/>
              <a:gd name="connsiteY49" fmla="*/ 450623 h 1161397"/>
              <a:gd name="connsiteX50" fmla="*/ 2594349 w 6884912"/>
              <a:gd name="connsiteY50" fmla="*/ 443884 h 1161397"/>
              <a:gd name="connsiteX51" fmla="*/ 2754324 w 6884912"/>
              <a:gd name="connsiteY51" fmla="*/ 424766 h 1161397"/>
              <a:gd name="connsiteX52" fmla="*/ 2848470 w 6884912"/>
              <a:gd name="connsiteY52" fmla="*/ 405966 h 1161397"/>
              <a:gd name="connsiteX53" fmla="*/ 2881772 w 6884912"/>
              <a:gd name="connsiteY53" fmla="*/ 387260 h 1161397"/>
              <a:gd name="connsiteX54" fmla="*/ 2929932 w 6884912"/>
              <a:gd name="connsiteY54" fmla="*/ 368912 h 1161397"/>
              <a:gd name="connsiteX55" fmla="*/ 3013020 w 6884912"/>
              <a:gd name="connsiteY55" fmla="*/ 327578 h 1161397"/>
              <a:gd name="connsiteX56" fmla="*/ 3222191 w 6884912"/>
              <a:gd name="connsiteY56" fmla="*/ 307887 h 1161397"/>
              <a:gd name="connsiteX57" fmla="*/ 3227953 w 6884912"/>
              <a:gd name="connsiteY57" fmla="*/ 297650 h 1161397"/>
              <a:gd name="connsiteX58" fmla="*/ 3510042 w 6884912"/>
              <a:gd name="connsiteY58" fmla="*/ 311820 h 1161397"/>
              <a:gd name="connsiteX59" fmla="*/ 3626773 w 6884912"/>
              <a:gd name="connsiteY59" fmla="*/ 290452 h 1161397"/>
              <a:gd name="connsiteX60" fmla="*/ 3666217 w 6884912"/>
              <a:gd name="connsiteY60" fmla="*/ 273255 h 1161397"/>
              <a:gd name="connsiteX61" fmla="*/ 3732427 w 6884912"/>
              <a:gd name="connsiteY61" fmla="*/ 245039 h 1161397"/>
              <a:gd name="connsiteX62" fmla="*/ 3777022 w 6884912"/>
              <a:gd name="connsiteY62" fmla="*/ 200276 h 1161397"/>
              <a:gd name="connsiteX63" fmla="*/ 3791246 w 6884912"/>
              <a:gd name="connsiteY63" fmla="*/ 189996 h 1161397"/>
              <a:gd name="connsiteX64" fmla="*/ 3819864 w 6884912"/>
              <a:gd name="connsiteY64" fmla="*/ 194605 h 1161397"/>
              <a:gd name="connsiteX65" fmla="*/ 3830398 w 6884912"/>
              <a:gd name="connsiteY65" fmla="*/ 188383 h 1161397"/>
              <a:gd name="connsiteX66" fmla="*/ 3834360 w 6884912"/>
              <a:gd name="connsiteY66" fmla="*/ 188992 h 1161397"/>
              <a:gd name="connsiteX67" fmla="*/ 3843715 w 6884912"/>
              <a:gd name="connsiteY67" fmla="*/ 188752 h 1161397"/>
              <a:gd name="connsiteX68" fmla="*/ 3842609 w 6884912"/>
              <a:gd name="connsiteY68" fmla="*/ 197386 h 1161397"/>
              <a:gd name="connsiteX69" fmla="*/ 3853961 w 6884912"/>
              <a:gd name="connsiteY69" fmla="*/ 213380 h 1161397"/>
              <a:gd name="connsiteX70" fmla="*/ 3907640 w 6884912"/>
              <a:gd name="connsiteY70" fmla="*/ 207568 h 1161397"/>
              <a:gd name="connsiteX71" fmla="*/ 3910449 w 6884912"/>
              <a:gd name="connsiteY71" fmla="*/ 197808 h 1161397"/>
              <a:gd name="connsiteX72" fmla="*/ 3917197 w 6884912"/>
              <a:gd name="connsiteY72" fmla="*/ 196121 h 1161397"/>
              <a:gd name="connsiteX73" fmla="*/ 3922400 w 6884912"/>
              <a:gd name="connsiteY73" fmla="*/ 205056 h 1161397"/>
              <a:gd name="connsiteX74" fmla="*/ 4013061 w 6884912"/>
              <a:gd name="connsiteY74" fmla="*/ 224874 h 1161397"/>
              <a:gd name="connsiteX75" fmla="*/ 4220717 w 6884912"/>
              <a:gd name="connsiteY75" fmla="*/ 192946 h 1161397"/>
              <a:gd name="connsiteX76" fmla="*/ 4228802 w 6884912"/>
              <a:gd name="connsiteY76" fmla="*/ 201468 h 1161397"/>
              <a:gd name="connsiteX77" fmla="*/ 4289361 w 6884912"/>
              <a:gd name="connsiteY77" fmla="*/ 196642 h 1161397"/>
              <a:gd name="connsiteX78" fmla="*/ 4498913 w 6884912"/>
              <a:gd name="connsiteY78" fmla="*/ 118915 h 1161397"/>
              <a:gd name="connsiteX79" fmla="*/ 4617330 w 6884912"/>
              <a:gd name="connsiteY79" fmla="*/ 111163 h 1161397"/>
              <a:gd name="connsiteX80" fmla="*/ 4659778 w 6884912"/>
              <a:gd name="connsiteY80" fmla="*/ 118219 h 1161397"/>
              <a:gd name="connsiteX81" fmla="*/ 4730870 w 6884912"/>
              <a:gd name="connsiteY81" fmla="*/ 129432 h 1161397"/>
              <a:gd name="connsiteX82" fmla="*/ 4844073 w 6884912"/>
              <a:gd name="connsiteY82" fmla="*/ 161768 h 1161397"/>
              <a:gd name="connsiteX83" fmla="*/ 4856454 w 6884912"/>
              <a:gd name="connsiteY83" fmla="*/ 130488 h 1161397"/>
              <a:gd name="connsiteX84" fmla="*/ 4920038 w 6884912"/>
              <a:gd name="connsiteY84" fmla="*/ 140418 h 1161397"/>
              <a:gd name="connsiteX85" fmla="*/ 5016639 w 6884912"/>
              <a:gd name="connsiteY85" fmla="*/ 158905 h 1161397"/>
              <a:gd name="connsiteX86" fmla="*/ 5072009 w 6884912"/>
              <a:gd name="connsiteY86" fmla="*/ 161502 h 1161397"/>
              <a:gd name="connsiteX87" fmla="*/ 5223626 w 6884912"/>
              <a:gd name="connsiteY87" fmla="*/ 177356 h 1161397"/>
              <a:gd name="connsiteX88" fmla="*/ 5375773 w 6884912"/>
              <a:gd name="connsiteY88" fmla="*/ 199913 h 1161397"/>
              <a:gd name="connsiteX89" fmla="*/ 5467502 w 6884912"/>
              <a:gd name="connsiteY89" fmla="*/ 250963 h 1161397"/>
              <a:gd name="connsiteX90" fmla="*/ 5592395 w 6884912"/>
              <a:gd name="connsiteY90" fmla="*/ 265434 h 1161397"/>
              <a:gd name="connsiteX91" fmla="*/ 5613532 w 6884912"/>
              <a:gd name="connsiteY91" fmla="*/ 273379 h 1161397"/>
              <a:gd name="connsiteX92" fmla="*/ 5642173 w 6884912"/>
              <a:gd name="connsiteY92" fmla="*/ 266904 h 1161397"/>
              <a:gd name="connsiteX93" fmla="*/ 5756910 w 6884912"/>
              <a:gd name="connsiteY93" fmla="*/ 239211 h 1161397"/>
              <a:gd name="connsiteX94" fmla="*/ 5846667 w 6884912"/>
              <a:gd name="connsiteY94" fmla="*/ 201786 h 1161397"/>
              <a:gd name="connsiteX95" fmla="*/ 5960732 w 6884912"/>
              <a:gd name="connsiteY95" fmla="*/ 220708 h 1161397"/>
              <a:gd name="connsiteX96" fmla="*/ 6029542 w 6884912"/>
              <a:gd name="connsiteY96" fmla="*/ 210339 h 1161397"/>
              <a:gd name="connsiteX97" fmla="*/ 6141123 w 6884912"/>
              <a:gd name="connsiteY97" fmla="*/ 159923 h 1161397"/>
              <a:gd name="connsiteX98" fmla="*/ 6290640 w 6884912"/>
              <a:gd name="connsiteY98" fmla="*/ 167441 h 1161397"/>
              <a:gd name="connsiteX99" fmla="*/ 6322806 w 6884912"/>
              <a:gd name="connsiteY99" fmla="*/ 213293 h 1161397"/>
              <a:gd name="connsiteX100" fmla="*/ 6380420 w 6884912"/>
              <a:gd name="connsiteY100" fmla="*/ 173195 h 1161397"/>
              <a:gd name="connsiteX101" fmla="*/ 6507891 w 6884912"/>
              <a:gd name="connsiteY101" fmla="*/ 118474 h 1161397"/>
              <a:gd name="connsiteX102" fmla="*/ 6571807 w 6884912"/>
              <a:gd name="connsiteY102" fmla="*/ 98636 h 1161397"/>
              <a:gd name="connsiteX103" fmla="*/ 6671880 w 6884912"/>
              <a:gd name="connsiteY103" fmla="*/ 82931 h 1161397"/>
              <a:gd name="connsiteX104" fmla="*/ 6702266 w 6884912"/>
              <a:gd name="connsiteY104" fmla="*/ 75470 h 1161397"/>
              <a:gd name="connsiteX105" fmla="*/ 6845802 w 6884912"/>
              <a:gd name="connsiteY105" fmla="*/ 24496 h 1161397"/>
              <a:gd name="connsiteX106" fmla="*/ 6884912 w 6884912"/>
              <a:gd name="connsiteY106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67875 w 6884912"/>
              <a:gd name="connsiteY7" fmla="*/ 1051976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213420 w 6884912"/>
              <a:gd name="connsiteY6" fmla="*/ 1056868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242716 w 6884912"/>
              <a:gd name="connsiteY20" fmla="*/ 698052 h 1161397"/>
              <a:gd name="connsiteX21" fmla="*/ 1299977 w 6884912"/>
              <a:gd name="connsiteY21" fmla="*/ 639196 h 1161397"/>
              <a:gd name="connsiteX22" fmla="*/ 1326190 w 6884912"/>
              <a:gd name="connsiteY22" fmla="*/ 625955 h 1161397"/>
              <a:gd name="connsiteX23" fmla="*/ 1339600 w 6884912"/>
              <a:gd name="connsiteY23" fmla="*/ 616295 h 1161397"/>
              <a:gd name="connsiteX24" fmla="*/ 1340054 w 6884912"/>
              <a:gd name="connsiteY24" fmla="*/ 614022 h 1161397"/>
              <a:gd name="connsiteX25" fmla="*/ 1391606 w 6884912"/>
              <a:gd name="connsiteY25" fmla="*/ 615229 h 1161397"/>
              <a:gd name="connsiteX26" fmla="*/ 1397565 w 6884912"/>
              <a:gd name="connsiteY26" fmla="*/ 611490 h 1161397"/>
              <a:gd name="connsiteX27" fmla="*/ 1432302 w 6884912"/>
              <a:gd name="connsiteY27" fmla="*/ 617267 h 1161397"/>
              <a:gd name="connsiteX28" fmla="*/ 1449644 w 6884912"/>
              <a:gd name="connsiteY28" fmla="*/ 617591 h 1161397"/>
              <a:gd name="connsiteX29" fmla="*/ 1455793 w 6884912"/>
              <a:gd name="connsiteY29" fmla="*/ 623174 h 1161397"/>
              <a:gd name="connsiteX30" fmla="*/ 1480758 w 6884912"/>
              <a:gd name="connsiteY30" fmla="*/ 620863 h 1161397"/>
              <a:gd name="connsiteX31" fmla="*/ 1483154 w 6884912"/>
              <a:gd name="connsiteY31" fmla="*/ 618527 h 1161397"/>
              <a:gd name="connsiteX32" fmla="*/ 1505495 w 6884912"/>
              <a:gd name="connsiteY32" fmla="*/ 624325 h 1161397"/>
              <a:gd name="connsiteX33" fmla="*/ 1526340 w 6884912"/>
              <a:gd name="connsiteY33" fmla="*/ 638496 h 1161397"/>
              <a:gd name="connsiteX34" fmla="*/ 1731986 w 6884912"/>
              <a:gd name="connsiteY34" fmla="*/ 589682 h 1161397"/>
              <a:gd name="connsiteX35" fmla="*/ 1927935 w 6884912"/>
              <a:gd name="connsiteY35" fmla="*/ 628540 h 1161397"/>
              <a:gd name="connsiteX36" fmla="*/ 2039075 w 6884912"/>
              <a:gd name="connsiteY36" fmla="*/ 599964 h 1161397"/>
              <a:gd name="connsiteX37" fmla="*/ 2066980 w 6884912"/>
              <a:gd name="connsiteY37" fmla="*/ 550413 h 1161397"/>
              <a:gd name="connsiteX38" fmla="*/ 2352236 w 6884912"/>
              <a:gd name="connsiteY38" fmla="*/ 519602 h 1161397"/>
              <a:gd name="connsiteX39" fmla="*/ 2420791 w 6884912"/>
              <a:gd name="connsiteY39" fmla="*/ 492826 h 1161397"/>
              <a:gd name="connsiteX40" fmla="*/ 2489932 w 6884912"/>
              <a:gd name="connsiteY40" fmla="*/ 507864 h 1161397"/>
              <a:gd name="connsiteX41" fmla="*/ 2512917 w 6884912"/>
              <a:gd name="connsiteY41" fmla="*/ 489127 h 1161397"/>
              <a:gd name="connsiteX42" fmla="*/ 2516783 w 6884912"/>
              <a:gd name="connsiteY42" fmla="*/ 485473 h 1161397"/>
              <a:gd name="connsiteX43" fmla="*/ 2534360 w 6884912"/>
              <a:gd name="connsiteY43" fmla="*/ 480064 h 1161397"/>
              <a:gd name="connsiteX44" fmla="*/ 2536691 w 6884912"/>
              <a:gd name="connsiteY44" fmla="*/ 467018 h 1161397"/>
              <a:gd name="connsiteX45" fmla="*/ 2561265 w 6884912"/>
              <a:gd name="connsiteY45" fmla="*/ 450623 h 1161397"/>
              <a:gd name="connsiteX46" fmla="*/ 2594349 w 6884912"/>
              <a:gd name="connsiteY46" fmla="*/ 443884 h 1161397"/>
              <a:gd name="connsiteX47" fmla="*/ 2754324 w 6884912"/>
              <a:gd name="connsiteY47" fmla="*/ 424766 h 1161397"/>
              <a:gd name="connsiteX48" fmla="*/ 2848470 w 6884912"/>
              <a:gd name="connsiteY48" fmla="*/ 405966 h 1161397"/>
              <a:gd name="connsiteX49" fmla="*/ 2881772 w 6884912"/>
              <a:gd name="connsiteY49" fmla="*/ 387260 h 1161397"/>
              <a:gd name="connsiteX50" fmla="*/ 2929932 w 6884912"/>
              <a:gd name="connsiteY50" fmla="*/ 368912 h 1161397"/>
              <a:gd name="connsiteX51" fmla="*/ 3013020 w 6884912"/>
              <a:gd name="connsiteY51" fmla="*/ 327578 h 1161397"/>
              <a:gd name="connsiteX52" fmla="*/ 3222191 w 6884912"/>
              <a:gd name="connsiteY52" fmla="*/ 307887 h 1161397"/>
              <a:gd name="connsiteX53" fmla="*/ 3227953 w 6884912"/>
              <a:gd name="connsiteY53" fmla="*/ 297650 h 1161397"/>
              <a:gd name="connsiteX54" fmla="*/ 3510042 w 6884912"/>
              <a:gd name="connsiteY54" fmla="*/ 311820 h 1161397"/>
              <a:gd name="connsiteX55" fmla="*/ 3626773 w 6884912"/>
              <a:gd name="connsiteY55" fmla="*/ 290452 h 1161397"/>
              <a:gd name="connsiteX56" fmla="*/ 3666217 w 6884912"/>
              <a:gd name="connsiteY56" fmla="*/ 273255 h 1161397"/>
              <a:gd name="connsiteX57" fmla="*/ 3732427 w 6884912"/>
              <a:gd name="connsiteY57" fmla="*/ 245039 h 1161397"/>
              <a:gd name="connsiteX58" fmla="*/ 3777022 w 6884912"/>
              <a:gd name="connsiteY58" fmla="*/ 200276 h 1161397"/>
              <a:gd name="connsiteX59" fmla="*/ 3791246 w 6884912"/>
              <a:gd name="connsiteY59" fmla="*/ 189996 h 1161397"/>
              <a:gd name="connsiteX60" fmla="*/ 3819864 w 6884912"/>
              <a:gd name="connsiteY60" fmla="*/ 194605 h 1161397"/>
              <a:gd name="connsiteX61" fmla="*/ 3830398 w 6884912"/>
              <a:gd name="connsiteY61" fmla="*/ 188383 h 1161397"/>
              <a:gd name="connsiteX62" fmla="*/ 3834360 w 6884912"/>
              <a:gd name="connsiteY62" fmla="*/ 188992 h 1161397"/>
              <a:gd name="connsiteX63" fmla="*/ 3843715 w 6884912"/>
              <a:gd name="connsiteY63" fmla="*/ 188752 h 1161397"/>
              <a:gd name="connsiteX64" fmla="*/ 3842609 w 6884912"/>
              <a:gd name="connsiteY64" fmla="*/ 197386 h 1161397"/>
              <a:gd name="connsiteX65" fmla="*/ 3853961 w 6884912"/>
              <a:gd name="connsiteY65" fmla="*/ 213380 h 1161397"/>
              <a:gd name="connsiteX66" fmla="*/ 3907640 w 6884912"/>
              <a:gd name="connsiteY66" fmla="*/ 207568 h 1161397"/>
              <a:gd name="connsiteX67" fmla="*/ 3910449 w 6884912"/>
              <a:gd name="connsiteY67" fmla="*/ 197808 h 1161397"/>
              <a:gd name="connsiteX68" fmla="*/ 3917197 w 6884912"/>
              <a:gd name="connsiteY68" fmla="*/ 196121 h 1161397"/>
              <a:gd name="connsiteX69" fmla="*/ 3922400 w 6884912"/>
              <a:gd name="connsiteY69" fmla="*/ 205056 h 1161397"/>
              <a:gd name="connsiteX70" fmla="*/ 4013061 w 6884912"/>
              <a:gd name="connsiteY70" fmla="*/ 224874 h 1161397"/>
              <a:gd name="connsiteX71" fmla="*/ 4220717 w 6884912"/>
              <a:gd name="connsiteY71" fmla="*/ 192946 h 1161397"/>
              <a:gd name="connsiteX72" fmla="*/ 4228802 w 6884912"/>
              <a:gd name="connsiteY72" fmla="*/ 201468 h 1161397"/>
              <a:gd name="connsiteX73" fmla="*/ 4289361 w 6884912"/>
              <a:gd name="connsiteY73" fmla="*/ 196642 h 1161397"/>
              <a:gd name="connsiteX74" fmla="*/ 4498913 w 6884912"/>
              <a:gd name="connsiteY74" fmla="*/ 118915 h 1161397"/>
              <a:gd name="connsiteX75" fmla="*/ 4617330 w 6884912"/>
              <a:gd name="connsiteY75" fmla="*/ 111163 h 1161397"/>
              <a:gd name="connsiteX76" fmla="*/ 4659778 w 6884912"/>
              <a:gd name="connsiteY76" fmla="*/ 118219 h 1161397"/>
              <a:gd name="connsiteX77" fmla="*/ 4730870 w 6884912"/>
              <a:gd name="connsiteY77" fmla="*/ 129432 h 1161397"/>
              <a:gd name="connsiteX78" fmla="*/ 4844073 w 6884912"/>
              <a:gd name="connsiteY78" fmla="*/ 161768 h 1161397"/>
              <a:gd name="connsiteX79" fmla="*/ 4856454 w 6884912"/>
              <a:gd name="connsiteY79" fmla="*/ 130488 h 1161397"/>
              <a:gd name="connsiteX80" fmla="*/ 4920038 w 6884912"/>
              <a:gd name="connsiteY80" fmla="*/ 140418 h 1161397"/>
              <a:gd name="connsiteX81" fmla="*/ 5016639 w 6884912"/>
              <a:gd name="connsiteY81" fmla="*/ 158905 h 1161397"/>
              <a:gd name="connsiteX82" fmla="*/ 5072009 w 6884912"/>
              <a:gd name="connsiteY82" fmla="*/ 161502 h 1161397"/>
              <a:gd name="connsiteX83" fmla="*/ 5223626 w 6884912"/>
              <a:gd name="connsiteY83" fmla="*/ 177356 h 1161397"/>
              <a:gd name="connsiteX84" fmla="*/ 5375773 w 6884912"/>
              <a:gd name="connsiteY84" fmla="*/ 199913 h 1161397"/>
              <a:gd name="connsiteX85" fmla="*/ 5467502 w 6884912"/>
              <a:gd name="connsiteY85" fmla="*/ 250963 h 1161397"/>
              <a:gd name="connsiteX86" fmla="*/ 5592395 w 6884912"/>
              <a:gd name="connsiteY86" fmla="*/ 265434 h 1161397"/>
              <a:gd name="connsiteX87" fmla="*/ 5613532 w 6884912"/>
              <a:gd name="connsiteY87" fmla="*/ 273379 h 1161397"/>
              <a:gd name="connsiteX88" fmla="*/ 5642173 w 6884912"/>
              <a:gd name="connsiteY88" fmla="*/ 266904 h 1161397"/>
              <a:gd name="connsiteX89" fmla="*/ 5756910 w 6884912"/>
              <a:gd name="connsiteY89" fmla="*/ 239211 h 1161397"/>
              <a:gd name="connsiteX90" fmla="*/ 5846667 w 6884912"/>
              <a:gd name="connsiteY90" fmla="*/ 201786 h 1161397"/>
              <a:gd name="connsiteX91" fmla="*/ 5960732 w 6884912"/>
              <a:gd name="connsiteY91" fmla="*/ 220708 h 1161397"/>
              <a:gd name="connsiteX92" fmla="*/ 6029542 w 6884912"/>
              <a:gd name="connsiteY92" fmla="*/ 210339 h 1161397"/>
              <a:gd name="connsiteX93" fmla="*/ 6141123 w 6884912"/>
              <a:gd name="connsiteY93" fmla="*/ 159923 h 1161397"/>
              <a:gd name="connsiteX94" fmla="*/ 6290640 w 6884912"/>
              <a:gd name="connsiteY94" fmla="*/ 167441 h 1161397"/>
              <a:gd name="connsiteX95" fmla="*/ 6322806 w 6884912"/>
              <a:gd name="connsiteY95" fmla="*/ 213293 h 1161397"/>
              <a:gd name="connsiteX96" fmla="*/ 6380420 w 6884912"/>
              <a:gd name="connsiteY96" fmla="*/ 173195 h 1161397"/>
              <a:gd name="connsiteX97" fmla="*/ 6507891 w 6884912"/>
              <a:gd name="connsiteY97" fmla="*/ 118474 h 1161397"/>
              <a:gd name="connsiteX98" fmla="*/ 6571807 w 6884912"/>
              <a:gd name="connsiteY98" fmla="*/ 98636 h 1161397"/>
              <a:gd name="connsiteX99" fmla="*/ 6671880 w 6884912"/>
              <a:gd name="connsiteY99" fmla="*/ 82931 h 1161397"/>
              <a:gd name="connsiteX100" fmla="*/ 6702266 w 6884912"/>
              <a:gd name="connsiteY100" fmla="*/ 75470 h 1161397"/>
              <a:gd name="connsiteX101" fmla="*/ 6845802 w 6884912"/>
              <a:gd name="connsiteY101" fmla="*/ 24496 h 1161397"/>
              <a:gd name="connsiteX102" fmla="*/ 6884912 w 6884912"/>
              <a:gd name="connsiteY10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66947 w 6884912"/>
              <a:gd name="connsiteY16" fmla="*/ 700762 h 1161397"/>
              <a:gd name="connsiteX17" fmla="*/ 1178135 w 6884912"/>
              <a:gd name="connsiteY17" fmla="*/ 698631 h 1161397"/>
              <a:gd name="connsiteX18" fmla="*/ 1178301 w 6884912"/>
              <a:gd name="connsiteY18" fmla="*/ 698094 h 1161397"/>
              <a:gd name="connsiteX19" fmla="*/ 1242716 w 6884912"/>
              <a:gd name="connsiteY19" fmla="*/ 698052 h 1161397"/>
              <a:gd name="connsiteX20" fmla="*/ 1299977 w 6884912"/>
              <a:gd name="connsiteY20" fmla="*/ 639196 h 1161397"/>
              <a:gd name="connsiteX21" fmla="*/ 1326190 w 6884912"/>
              <a:gd name="connsiteY21" fmla="*/ 625955 h 1161397"/>
              <a:gd name="connsiteX22" fmla="*/ 1339600 w 6884912"/>
              <a:gd name="connsiteY22" fmla="*/ 616295 h 1161397"/>
              <a:gd name="connsiteX23" fmla="*/ 1340054 w 6884912"/>
              <a:gd name="connsiteY23" fmla="*/ 614022 h 1161397"/>
              <a:gd name="connsiteX24" fmla="*/ 1391606 w 6884912"/>
              <a:gd name="connsiteY24" fmla="*/ 615229 h 1161397"/>
              <a:gd name="connsiteX25" fmla="*/ 1397565 w 6884912"/>
              <a:gd name="connsiteY25" fmla="*/ 611490 h 1161397"/>
              <a:gd name="connsiteX26" fmla="*/ 1432302 w 6884912"/>
              <a:gd name="connsiteY26" fmla="*/ 617267 h 1161397"/>
              <a:gd name="connsiteX27" fmla="*/ 1449644 w 6884912"/>
              <a:gd name="connsiteY27" fmla="*/ 617591 h 1161397"/>
              <a:gd name="connsiteX28" fmla="*/ 1455793 w 6884912"/>
              <a:gd name="connsiteY28" fmla="*/ 623174 h 1161397"/>
              <a:gd name="connsiteX29" fmla="*/ 1480758 w 6884912"/>
              <a:gd name="connsiteY29" fmla="*/ 620863 h 1161397"/>
              <a:gd name="connsiteX30" fmla="*/ 1483154 w 6884912"/>
              <a:gd name="connsiteY30" fmla="*/ 618527 h 1161397"/>
              <a:gd name="connsiteX31" fmla="*/ 1505495 w 6884912"/>
              <a:gd name="connsiteY31" fmla="*/ 624325 h 1161397"/>
              <a:gd name="connsiteX32" fmla="*/ 1526340 w 6884912"/>
              <a:gd name="connsiteY32" fmla="*/ 638496 h 1161397"/>
              <a:gd name="connsiteX33" fmla="*/ 1731986 w 6884912"/>
              <a:gd name="connsiteY33" fmla="*/ 589682 h 1161397"/>
              <a:gd name="connsiteX34" fmla="*/ 1927935 w 6884912"/>
              <a:gd name="connsiteY34" fmla="*/ 628540 h 1161397"/>
              <a:gd name="connsiteX35" fmla="*/ 2039075 w 6884912"/>
              <a:gd name="connsiteY35" fmla="*/ 599964 h 1161397"/>
              <a:gd name="connsiteX36" fmla="*/ 2066980 w 6884912"/>
              <a:gd name="connsiteY36" fmla="*/ 550413 h 1161397"/>
              <a:gd name="connsiteX37" fmla="*/ 2352236 w 6884912"/>
              <a:gd name="connsiteY37" fmla="*/ 519602 h 1161397"/>
              <a:gd name="connsiteX38" fmla="*/ 2420791 w 6884912"/>
              <a:gd name="connsiteY38" fmla="*/ 492826 h 1161397"/>
              <a:gd name="connsiteX39" fmla="*/ 2489932 w 6884912"/>
              <a:gd name="connsiteY39" fmla="*/ 507864 h 1161397"/>
              <a:gd name="connsiteX40" fmla="*/ 2512917 w 6884912"/>
              <a:gd name="connsiteY40" fmla="*/ 489127 h 1161397"/>
              <a:gd name="connsiteX41" fmla="*/ 2516783 w 6884912"/>
              <a:gd name="connsiteY41" fmla="*/ 485473 h 1161397"/>
              <a:gd name="connsiteX42" fmla="*/ 2534360 w 6884912"/>
              <a:gd name="connsiteY42" fmla="*/ 480064 h 1161397"/>
              <a:gd name="connsiteX43" fmla="*/ 2536691 w 6884912"/>
              <a:gd name="connsiteY43" fmla="*/ 467018 h 1161397"/>
              <a:gd name="connsiteX44" fmla="*/ 2561265 w 6884912"/>
              <a:gd name="connsiteY44" fmla="*/ 450623 h 1161397"/>
              <a:gd name="connsiteX45" fmla="*/ 2594349 w 6884912"/>
              <a:gd name="connsiteY45" fmla="*/ 443884 h 1161397"/>
              <a:gd name="connsiteX46" fmla="*/ 2754324 w 6884912"/>
              <a:gd name="connsiteY46" fmla="*/ 424766 h 1161397"/>
              <a:gd name="connsiteX47" fmla="*/ 2848470 w 6884912"/>
              <a:gd name="connsiteY47" fmla="*/ 405966 h 1161397"/>
              <a:gd name="connsiteX48" fmla="*/ 2881772 w 6884912"/>
              <a:gd name="connsiteY48" fmla="*/ 387260 h 1161397"/>
              <a:gd name="connsiteX49" fmla="*/ 2929932 w 6884912"/>
              <a:gd name="connsiteY49" fmla="*/ 368912 h 1161397"/>
              <a:gd name="connsiteX50" fmla="*/ 3013020 w 6884912"/>
              <a:gd name="connsiteY50" fmla="*/ 327578 h 1161397"/>
              <a:gd name="connsiteX51" fmla="*/ 3222191 w 6884912"/>
              <a:gd name="connsiteY51" fmla="*/ 307887 h 1161397"/>
              <a:gd name="connsiteX52" fmla="*/ 3227953 w 6884912"/>
              <a:gd name="connsiteY52" fmla="*/ 297650 h 1161397"/>
              <a:gd name="connsiteX53" fmla="*/ 3510042 w 6884912"/>
              <a:gd name="connsiteY53" fmla="*/ 311820 h 1161397"/>
              <a:gd name="connsiteX54" fmla="*/ 3626773 w 6884912"/>
              <a:gd name="connsiteY54" fmla="*/ 290452 h 1161397"/>
              <a:gd name="connsiteX55" fmla="*/ 3666217 w 6884912"/>
              <a:gd name="connsiteY55" fmla="*/ 273255 h 1161397"/>
              <a:gd name="connsiteX56" fmla="*/ 3732427 w 6884912"/>
              <a:gd name="connsiteY56" fmla="*/ 245039 h 1161397"/>
              <a:gd name="connsiteX57" fmla="*/ 3777022 w 6884912"/>
              <a:gd name="connsiteY57" fmla="*/ 200276 h 1161397"/>
              <a:gd name="connsiteX58" fmla="*/ 3791246 w 6884912"/>
              <a:gd name="connsiteY58" fmla="*/ 189996 h 1161397"/>
              <a:gd name="connsiteX59" fmla="*/ 3819864 w 6884912"/>
              <a:gd name="connsiteY59" fmla="*/ 194605 h 1161397"/>
              <a:gd name="connsiteX60" fmla="*/ 3830398 w 6884912"/>
              <a:gd name="connsiteY60" fmla="*/ 188383 h 1161397"/>
              <a:gd name="connsiteX61" fmla="*/ 3834360 w 6884912"/>
              <a:gd name="connsiteY61" fmla="*/ 188992 h 1161397"/>
              <a:gd name="connsiteX62" fmla="*/ 3843715 w 6884912"/>
              <a:gd name="connsiteY62" fmla="*/ 188752 h 1161397"/>
              <a:gd name="connsiteX63" fmla="*/ 3842609 w 6884912"/>
              <a:gd name="connsiteY63" fmla="*/ 197386 h 1161397"/>
              <a:gd name="connsiteX64" fmla="*/ 3853961 w 6884912"/>
              <a:gd name="connsiteY64" fmla="*/ 213380 h 1161397"/>
              <a:gd name="connsiteX65" fmla="*/ 3907640 w 6884912"/>
              <a:gd name="connsiteY65" fmla="*/ 207568 h 1161397"/>
              <a:gd name="connsiteX66" fmla="*/ 3910449 w 6884912"/>
              <a:gd name="connsiteY66" fmla="*/ 197808 h 1161397"/>
              <a:gd name="connsiteX67" fmla="*/ 3917197 w 6884912"/>
              <a:gd name="connsiteY67" fmla="*/ 196121 h 1161397"/>
              <a:gd name="connsiteX68" fmla="*/ 3922400 w 6884912"/>
              <a:gd name="connsiteY68" fmla="*/ 205056 h 1161397"/>
              <a:gd name="connsiteX69" fmla="*/ 4013061 w 6884912"/>
              <a:gd name="connsiteY69" fmla="*/ 224874 h 1161397"/>
              <a:gd name="connsiteX70" fmla="*/ 4220717 w 6884912"/>
              <a:gd name="connsiteY70" fmla="*/ 192946 h 1161397"/>
              <a:gd name="connsiteX71" fmla="*/ 4228802 w 6884912"/>
              <a:gd name="connsiteY71" fmla="*/ 201468 h 1161397"/>
              <a:gd name="connsiteX72" fmla="*/ 4289361 w 6884912"/>
              <a:gd name="connsiteY72" fmla="*/ 196642 h 1161397"/>
              <a:gd name="connsiteX73" fmla="*/ 4498913 w 6884912"/>
              <a:gd name="connsiteY73" fmla="*/ 118915 h 1161397"/>
              <a:gd name="connsiteX74" fmla="*/ 4617330 w 6884912"/>
              <a:gd name="connsiteY74" fmla="*/ 111163 h 1161397"/>
              <a:gd name="connsiteX75" fmla="*/ 4659778 w 6884912"/>
              <a:gd name="connsiteY75" fmla="*/ 118219 h 1161397"/>
              <a:gd name="connsiteX76" fmla="*/ 4730870 w 6884912"/>
              <a:gd name="connsiteY76" fmla="*/ 129432 h 1161397"/>
              <a:gd name="connsiteX77" fmla="*/ 4844073 w 6884912"/>
              <a:gd name="connsiteY77" fmla="*/ 161768 h 1161397"/>
              <a:gd name="connsiteX78" fmla="*/ 4856454 w 6884912"/>
              <a:gd name="connsiteY78" fmla="*/ 130488 h 1161397"/>
              <a:gd name="connsiteX79" fmla="*/ 4920038 w 6884912"/>
              <a:gd name="connsiteY79" fmla="*/ 140418 h 1161397"/>
              <a:gd name="connsiteX80" fmla="*/ 5016639 w 6884912"/>
              <a:gd name="connsiteY80" fmla="*/ 158905 h 1161397"/>
              <a:gd name="connsiteX81" fmla="*/ 5072009 w 6884912"/>
              <a:gd name="connsiteY81" fmla="*/ 161502 h 1161397"/>
              <a:gd name="connsiteX82" fmla="*/ 5223626 w 6884912"/>
              <a:gd name="connsiteY82" fmla="*/ 177356 h 1161397"/>
              <a:gd name="connsiteX83" fmla="*/ 5375773 w 6884912"/>
              <a:gd name="connsiteY83" fmla="*/ 199913 h 1161397"/>
              <a:gd name="connsiteX84" fmla="*/ 5467502 w 6884912"/>
              <a:gd name="connsiteY84" fmla="*/ 250963 h 1161397"/>
              <a:gd name="connsiteX85" fmla="*/ 5592395 w 6884912"/>
              <a:gd name="connsiteY85" fmla="*/ 265434 h 1161397"/>
              <a:gd name="connsiteX86" fmla="*/ 5613532 w 6884912"/>
              <a:gd name="connsiteY86" fmla="*/ 273379 h 1161397"/>
              <a:gd name="connsiteX87" fmla="*/ 5642173 w 6884912"/>
              <a:gd name="connsiteY87" fmla="*/ 266904 h 1161397"/>
              <a:gd name="connsiteX88" fmla="*/ 5756910 w 6884912"/>
              <a:gd name="connsiteY88" fmla="*/ 239211 h 1161397"/>
              <a:gd name="connsiteX89" fmla="*/ 5846667 w 6884912"/>
              <a:gd name="connsiteY89" fmla="*/ 201786 h 1161397"/>
              <a:gd name="connsiteX90" fmla="*/ 5960732 w 6884912"/>
              <a:gd name="connsiteY90" fmla="*/ 220708 h 1161397"/>
              <a:gd name="connsiteX91" fmla="*/ 6029542 w 6884912"/>
              <a:gd name="connsiteY91" fmla="*/ 210339 h 1161397"/>
              <a:gd name="connsiteX92" fmla="*/ 6141123 w 6884912"/>
              <a:gd name="connsiteY92" fmla="*/ 159923 h 1161397"/>
              <a:gd name="connsiteX93" fmla="*/ 6290640 w 6884912"/>
              <a:gd name="connsiteY93" fmla="*/ 167441 h 1161397"/>
              <a:gd name="connsiteX94" fmla="*/ 6322806 w 6884912"/>
              <a:gd name="connsiteY94" fmla="*/ 213293 h 1161397"/>
              <a:gd name="connsiteX95" fmla="*/ 6380420 w 6884912"/>
              <a:gd name="connsiteY95" fmla="*/ 173195 h 1161397"/>
              <a:gd name="connsiteX96" fmla="*/ 6507891 w 6884912"/>
              <a:gd name="connsiteY96" fmla="*/ 118474 h 1161397"/>
              <a:gd name="connsiteX97" fmla="*/ 6571807 w 6884912"/>
              <a:gd name="connsiteY97" fmla="*/ 98636 h 1161397"/>
              <a:gd name="connsiteX98" fmla="*/ 6671880 w 6884912"/>
              <a:gd name="connsiteY98" fmla="*/ 82931 h 1161397"/>
              <a:gd name="connsiteX99" fmla="*/ 6702266 w 6884912"/>
              <a:gd name="connsiteY99" fmla="*/ 75470 h 1161397"/>
              <a:gd name="connsiteX100" fmla="*/ 6845802 w 6884912"/>
              <a:gd name="connsiteY100" fmla="*/ 24496 h 1161397"/>
              <a:gd name="connsiteX101" fmla="*/ 6884912 w 6884912"/>
              <a:gd name="connsiteY10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78135 w 6884912"/>
              <a:gd name="connsiteY16" fmla="*/ 698631 h 1161397"/>
              <a:gd name="connsiteX17" fmla="*/ 1178301 w 6884912"/>
              <a:gd name="connsiteY17" fmla="*/ 698094 h 1161397"/>
              <a:gd name="connsiteX18" fmla="*/ 1242716 w 6884912"/>
              <a:gd name="connsiteY18" fmla="*/ 698052 h 1161397"/>
              <a:gd name="connsiteX19" fmla="*/ 1299977 w 6884912"/>
              <a:gd name="connsiteY19" fmla="*/ 639196 h 1161397"/>
              <a:gd name="connsiteX20" fmla="*/ 1326190 w 6884912"/>
              <a:gd name="connsiteY20" fmla="*/ 625955 h 1161397"/>
              <a:gd name="connsiteX21" fmla="*/ 1339600 w 6884912"/>
              <a:gd name="connsiteY21" fmla="*/ 616295 h 1161397"/>
              <a:gd name="connsiteX22" fmla="*/ 1340054 w 6884912"/>
              <a:gd name="connsiteY22" fmla="*/ 614022 h 1161397"/>
              <a:gd name="connsiteX23" fmla="*/ 1391606 w 6884912"/>
              <a:gd name="connsiteY23" fmla="*/ 615229 h 1161397"/>
              <a:gd name="connsiteX24" fmla="*/ 1397565 w 6884912"/>
              <a:gd name="connsiteY24" fmla="*/ 611490 h 1161397"/>
              <a:gd name="connsiteX25" fmla="*/ 1432302 w 6884912"/>
              <a:gd name="connsiteY25" fmla="*/ 617267 h 1161397"/>
              <a:gd name="connsiteX26" fmla="*/ 1449644 w 6884912"/>
              <a:gd name="connsiteY26" fmla="*/ 617591 h 1161397"/>
              <a:gd name="connsiteX27" fmla="*/ 1455793 w 6884912"/>
              <a:gd name="connsiteY27" fmla="*/ 623174 h 1161397"/>
              <a:gd name="connsiteX28" fmla="*/ 1480758 w 6884912"/>
              <a:gd name="connsiteY28" fmla="*/ 620863 h 1161397"/>
              <a:gd name="connsiteX29" fmla="*/ 1483154 w 6884912"/>
              <a:gd name="connsiteY29" fmla="*/ 618527 h 1161397"/>
              <a:gd name="connsiteX30" fmla="*/ 1505495 w 6884912"/>
              <a:gd name="connsiteY30" fmla="*/ 624325 h 1161397"/>
              <a:gd name="connsiteX31" fmla="*/ 1526340 w 6884912"/>
              <a:gd name="connsiteY31" fmla="*/ 638496 h 1161397"/>
              <a:gd name="connsiteX32" fmla="*/ 1731986 w 6884912"/>
              <a:gd name="connsiteY32" fmla="*/ 589682 h 1161397"/>
              <a:gd name="connsiteX33" fmla="*/ 1927935 w 6884912"/>
              <a:gd name="connsiteY33" fmla="*/ 628540 h 1161397"/>
              <a:gd name="connsiteX34" fmla="*/ 2039075 w 6884912"/>
              <a:gd name="connsiteY34" fmla="*/ 599964 h 1161397"/>
              <a:gd name="connsiteX35" fmla="*/ 2066980 w 6884912"/>
              <a:gd name="connsiteY35" fmla="*/ 550413 h 1161397"/>
              <a:gd name="connsiteX36" fmla="*/ 2352236 w 6884912"/>
              <a:gd name="connsiteY36" fmla="*/ 519602 h 1161397"/>
              <a:gd name="connsiteX37" fmla="*/ 2420791 w 6884912"/>
              <a:gd name="connsiteY37" fmla="*/ 492826 h 1161397"/>
              <a:gd name="connsiteX38" fmla="*/ 2489932 w 6884912"/>
              <a:gd name="connsiteY38" fmla="*/ 507864 h 1161397"/>
              <a:gd name="connsiteX39" fmla="*/ 2512917 w 6884912"/>
              <a:gd name="connsiteY39" fmla="*/ 489127 h 1161397"/>
              <a:gd name="connsiteX40" fmla="*/ 2516783 w 6884912"/>
              <a:gd name="connsiteY40" fmla="*/ 485473 h 1161397"/>
              <a:gd name="connsiteX41" fmla="*/ 2534360 w 6884912"/>
              <a:gd name="connsiteY41" fmla="*/ 480064 h 1161397"/>
              <a:gd name="connsiteX42" fmla="*/ 2536691 w 6884912"/>
              <a:gd name="connsiteY42" fmla="*/ 467018 h 1161397"/>
              <a:gd name="connsiteX43" fmla="*/ 2561265 w 6884912"/>
              <a:gd name="connsiteY43" fmla="*/ 450623 h 1161397"/>
              <a:gd name="connsiteX44" fmla="*/ 2594349 w 6884912"/>
              <a:gd name="connsiteY44" fmla="*/ 443884 h 1161397"/>
              <a:gd name="connsiteX45" fmla="*/ 2754324 w 6884912"/>
              <a:gd name="connsiteY45" fmla="*/ 424766 h 1161397"/>
              <a:gd name="connsiteX46" fmla="*/ 2848470 w 6884912"/>
              <a:gd name="connsiteY46" fmla="*/ 405966 h 1161397"/>
              <a:gd name="connsiteX47" fmla="*/ 2881772 w 6884912"/>
              <a:gd name="connsiteY47" fmla="*/ 387260 h 1161397"/>
              <a:gd name="connsiteX48" fmla="*/ 2929932 w 6884912"/>
              <a:gd name="connsiteY48" fmla="*/ 368912 h 1161397"/>
              <a:gd name="connsiteX49" fmla="*/ 3013020 w 6884912"/>
              <a:gd name="connsiteY49" fmla="*/ 327578 h 1161397"/>
              <a:gd name="connsiteX50" fmla="*/ 3222191 w 6884912"/>
              <a:gd name="connsiteY50" fmla="*/ 307887 h 1161397"/>
              <a:gd name="connsiteX51" fmla="*/ 3227953 w 6884912"/>
              <a:gd name="connsiteY51" fmla="*/ 297650 h 1161397"/>
              <a:gd name="connsiteX52" fmla="*/ 3510042 w 6884912"/>
              <a:gd name="connsiteY52" fmla="*/ 311820 h 1161397"/>
              <a:gd name="connsiteX53" fmla="*/ 3626773 w 6884912"/>
              <a:gd name="connsiteY53" fmla="*/ 290452 h 1161397"/>
              <a:gd name="connsiteX54" fmla="*/ 3666217 w 6884912"/>
              <a:gd name="connsiteY54" fmla="*/ 273255 h 1161397"/>
              <a:gd name="connsiteX55" fmla="*/ 3732427 w 6884912"/>
              <a:gd name="connsiteY55" fmla="*/ 245039 h 1161397"/>
              <a:gd name="connsiteX56" fmla="*/ 3777022 w 6884912"/>
              <a:gd name="connsiteY56" fmla="*/ 200276 h 1161397"/>
              <a:gd name="connsiteX57" fmla="*/ 3791246 w 6884912"/>
              <a:gd name="connsiteY57" fmla="*/ 189996 h 1161397"/>
              <a:gd name="connsiteX58" fmla="*/ 3819864 w 6884912"/>
              <a:gd name="connsiteY58" fmla="*/ 194605 h 1161397"/>
              <a:gd name="connsiteX59" fmla="*/ 3830398 w 6884912"/>
              <a:gd name="connsiteY59" fmla="*/ 188383 h 1161397"/>
              <a:gd name="connsiteX60" fmla="*/ 3834360 w 6884912"/>
              <a:gd name="connsiteY60" fmla="*/ 188992 h 1161397"/>
              <a:gd name="connsiteX61" fmla="*/ 3843715 w 6884912"/>
              <a:gd name="connsiteY61" fmla="*/ 188752 h 1161397"/>
              <a:gd name="connsiteX62" fmla="*/ 3842609 w 6884912"/>
              <a:gd name="connsiteY62" fmla="*/ 197386 h 1161397"/>
              <a:gd name="connsiteX63" fmla="*/ 3853961 w 6884912"/>
              <a:gd name="connsiteY63" fmla="*/ 213380 h 1161397"/>
              <a:gd name="connsiteX64" fmla="*/ 3907640 w 6884912"/>
              <a:gd name="connsiteY64" fmla="*/ 207568 h 1161397"/>
              <a:gd name="connsiteX65" fmla="*/ 3910449 w 6884912"/>
              <a:gd name="connsiteY65" fmla="*/ 197808 h 1161397"/>
              <a:gd name="connsiteX66" fmla="*/ 3917197 w 6884912"/>
              <a:gd name="connsiteY66" fmla="*/ 196121 h 1161397"/>
              <a:gd name="connsiteX67" fmla="*/ 3922400 w 6884912"/>
              <a:gd name="connsiteY67" fmla="*/ 205056 h 1161397"/>
              <a:gd name="connsiteX68" fmla="*/ 4013061 w 6884912"/>
              <a:gd name="connsiteY68" fmla="*/ 224874 h 1161397"/>
              <a:gd name="connsiteX69" fmla="*/ 4220717 w 6884912"/>
              <a:gd name="connsiteY69" fmla="*/ 192946 h 1161397"/>
              <a:gd name="connsiteX70" fmla="*/ 4228802 w 6884912"/>
              <a:gd name="connsiteY70" fmla="*/ 201468 h 1161397"/>
              <a:gd name="connsiteX71" fmla="*/ 4289361 w 6884912"/>
              <a:gd name="connsiteY71" fmla="*/ 196642 h 1161397"/>
              <a:gd name="connsiteX72" fmla="*/ 4498913 w 6884912"/>
              <a:gd name="connsiteY72" fmla="*/ 118915 h 1161397"/>
              <a:gd name="connsiteX73" fmla="*/ 4617330 w 6884912"/>
              <a:gd name="connsiteY73" fmla="*/ 111163 h 1161397"/>
              <a:gd name="connsiteX74" fmla="*/ 4659778 w 6884912"/>
              <a:gd name="connsiteY74" fmla="*/ 118219 h 1161397"/>
              <a:gd name="connsiteX75" fmla="*/ 4730870 w 6884912"/>
              <a:gd name="connsiteY75" fmla="*/ 129432 h 1161397"/>
              <a:gd name="connsiteX76" fmla="*/ 4844073 w 6884912"/>
              <a:gd name="connsiteY76" fmla="*/ 161768 h 1161397"/>
              <a:gd name="connsiteX77" fmla="*/ 4856454 w 6884912"/>
              <a:gd name="connsiteY77" fmla="*/ 130488 h 1161397"/>
              <a:gd name="connsiteX78" fmla="*/ 4920038 w 6884912"/>
              <a:gd name="connsiteY78" fmla="*/ 140418 h 1161397"/>
              <a:gd name="connsiteX79" fmla="*/ 5016639 w 6884912"/>
              <a:gd name="connsiteY79" fmla="*/ 158905 h 1161397"/>
              <a:gd name="connsiteX80" fmla="*/ 5072009 w 6884912"/>
              <a:gd name="connsiteY80" fmla="*/ 161502 h 1161397"/>
              <a:gd name="connsiteX81" fmla="*/ 5223626 w 6884912"/>
              <a:gd name="connsiteY81" fmla="*/ 177356 h 1161397"/>
              <a:gd name="connsiteX82" fmla="*/ 5375773 w 6884912"/>
              <a:gd name="connsiteY82" fmla="*/ 199913 h 1161397"/>
              <a:gd name="connsiteX83" fmla="*/ 5467502 w 6884912"/>
              <a:gd name="connsiteY83" fmla="*/ 250963 h 1161397"/>
              <a:gd name="connsiteX84" fmla="*/ 5592395 w 6884912"/>
              <a:gd name="connsiteY84" fmla="*/ 265434 h 1161397"/>
              <a:gd name="connsiteX85" fmla="*/ 5613532 w 6884912"/>
              <a:gd name="connsiteY85" fmla="*/ 273379 h 1161397"/>
              <a:gd name="connsiteX86" fmla="*/ 5642173 w 6884912"/>
              <a:gd name="connsiteY86" fmla="*/ 266904 h 1161397"/>
              <a:gd name="connsiteX87" fmla="*/ 5756910 w 6884912"/>
              <a:gd name="connsiteY87" fmla="*/ 239211 h 1161397"/>
              <a:gd name="connsiteX88" fmla="*/ 5846667 w 6884912"/>
              <a:gd name="connsiteY88" fmla="*/ 201786 h 1161397"/>
              <a:gd name="connsiteX89" fmla="*/ 5960732 w 6884912"/>
              <a:gd name="connsiteY89" fmla="*/ 220708 h 1161397"/>
              <a:gd name="connsiteX90" fmla="*/ 6029542 w 6884912"/>
              <a:gd name="connsiteY90" fmla="*/ 210339 h 1161397"/>
              <a:gd name="connsiteX91" fmla="*/ 6141123 w 6884912"/>
              <a:gd name="connsiteY91" fmla="*/ 159923 h 1161397"/>
              <a:gd name="connsiteX92" fmla="*/ 6290640 w 6884912"/>
              <a:gd name="connsiteY92" fmla="*/ 167441 h 1161397"/>
              <a:gd name="connsiteX93" fmla="*/ 6322806 w 6884912"/>
              <a:gd name="connsiteY93" fmla="*/ 213293 h 1161397"/>
              <a:gd name="connsiteX94" fmla="*/ 6380420 w 6884912"/>
              <a:gd name="connsiteY94" fmla="*/ 173195 h 1161397"/>
              <a:gd name="connsiteX95" fmla="*/ 6507891 w 6884912"/>
              <a:gd name="connsiteY95" fmla="*/ 118474 h 1161397"/>
              <a:gd name="connsiteX96" fmla="*/ 6571807 w 6884912"/>
              <a:gd name="connsiteY96" fmla="*/ 98636 h 1161397"/>
              <a:gd name="connsiteX97" fmla="*/ 6671880 w 6884912"/>
              <a:gd name="connsiteY97" fmla="*/ 82931 h 1161397"/>
              <a:gd name="connsiteX98" fmla="*/ 6702266 w 6884912"/>
              <a:gd name="connsiteY98" fmla="*/ 75470 h 1161397"/>
              <a:gd name="connsiteX99" fmla="*/ 6845802 w 6884912"/>
              <a:gd name="connsiteY99" fmla="*/ 24496 h 1161397"/>
              <a:gd name="connsiteX100" fmla="*/ 6884912 w 6884912"/>
              <a:gd name="connsiteY10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178301 w 6884912"/>
              <a:gd name="connsiteY16" fmla="*/ 698094 h 1161397"/>
              <a:gd name="connsiteX17" fmla="*/ 1242716 w 6884912"/>
              <a:gd name="connsiteY17" fmla="*/ 698052 h 1161397"/>
              <a:gd name="connsiteX18" fmla="*/ 1299977 w 6884912"/>
              <a:gd name="connsiteY18" fmla="*/ 639196 h 1161397"/>
              <a:gd name="connsiteX19" fmla="*/ 1326190 w 6884912"/>
              <a:gd name="connsiteY19" fmla="*/ 625955 h 1161397"/>
              <a:gd name="connsiteX20" fmla="*/ 1339600 w 6884912"/>
              <a:gd name="connsiteY20" fmla="*/ 616295 h 1161397"/>
              <a:gd name="connsiteX21" fmla="*/ 1340054 w 6884912"/>
              <a:gd name="connsiteY21" fmla="*/ 614022 h 1161397"/>
              <a:gd name="connsiteX22" fmla="*/ 1391606 w 6884912"/>
              <a:gd name="connsiteY22" fmla="*/ 615229 h 1161397"/>
              <a:gd name="connsiteX23" fmla="*/ 1397565 w 6884912"/>
              <a:gd name="connsiteY23" fmla="*/ 611490 h 1161397"/>
              <a:gd name="connsiteX24" fmla="*/ 1432302 w 6884912"/>
              <a:gd name="connsiteY24" fmla="*/ 617267 h 1161397"/>
              <a:gd name="connsiteX25" fmla="*/ 1449644 w 6884912"/>
              <a:gd name="connsiteY25" fmla="*/ 617591 h 1161397"/>
              <a:gd name="connsiteX26" fmla="*/ 1455793 w 6884912"/>
              <a:gd name="connsiteY26" fmla="*/ 623174 h 1161397"/>
              <a:gd name="connsiteX27" fmla="*/ 1480758 w 6884912"/>
              <a:gd name="connsiteY27" fmla="*/ 620863 h 1161397"/>
              <a:gd name="connsiteX28" fmla="*/ 1483154 w 6884912"/>
              <a:gd name="connsiteY28" fmla="*/ 618527 h 1161397"/>
              <a:gd name="connsiteX29" fmla="*/ 1505495 w 6884912"/>
              <a:gd name="connsiteY29" fmla="*/ 624325 h 1161397"/>
              <a:gd name="connsiteX30" fmla="*/ 1526340 w 6884912"/>
              <a:gd name="connsiteY30" fmla="*/ 638496 h 1161397"/>
              <a:gd name="connsiteX31" fmla="*/ 1731986 w 6884912"/>
              <a:gd name="connsiteY31" fmla="*/ 589682 h 1161397"/>
              <a:gd name="connsiteX32" fmla="*/ 1927935 w 6884912"/>
              <a:gd name="connsiteY32" fmla="*/ 628540 h 1161397"/>
              <a:gd name="connsiteX33" fmla="*/ 2039075 w 6884912"/>
              <a:gd name="connsiteY33" fmla="*/ 599964 h 1161397"/>
              <a:gd name="connsiteX34" fmla="*/ 2066980 w 6884912"/>
              <a:gd name="connsiteY34" fmla="*/ 550413 h 1161397"/>
              <a:gd name="connsiteX35" fmla="*/ 2352236 w 6884912"/>
              <a:gd name="connsiteY35" fmla="*/ 519602 h 1161397"/>
              <a:gd name="connsiteX36" fmla="*/ 2420791 w 6884912"/>
              <a:gd name="connsiteY36" fmla="*/ 492826 h 1161397"/>
              <a:gd name="connsiteX37" fmla="*/ 2489932 w 6884912"/>
              <a:gd name="connsiteY37" fmla="*/ 507864 h 1161397"/>
              <a:gd name="connsiteX38" fmla="*/ 2512917 w 6884912"/>
              <a:gd name="connsiteY38" fmla="*/ 489127 h 1161397"/>
              <a:gd name="connsiteX39" fmla="*/ 2516783 w 6884912"/>
              <a:gd name="connsiteY39" fmla="*/ 485473 h 1161397"/>
              <a:gd name="connsiteX40" fmla="*/ 2534360 w 6884912"/>
              <a:gd name="connsiteY40" fmla="*/ 480064 h 1161397"/>
              <a:gd name="connsiteX41" fmla="*/ 2536691 w 6884912"/>
              <a:gd name="connsiteY41" fmla="*/ 467018 h 1161397"/>
              <a:gd name="connsiteX42" fmla="*/ 2561265 w 6884912"/>
              <a:gd name="connsiteY42" fmla="*/ 450623 h 1161397"/>
              <a:gd name="connsiteX43" fmla="*/ 2594349 w 6884912"/>
              <a:gd name="connsiteY43" fmla="*/ 443884 h 1161397"/>
              <a:gd name="connsiteX44" fmla="*/ 2754324 w 6884912"/>
              <a:gd name="connsiteY44" fmla="*/ 424766 h 1161397"/>
              <a:gd name="connsiteX45" fmla="*/ 2848470 w 6884912"/>
              <a:gd name="connsiteY45" fmla="*/ 405966 h 1161397"/>
              <a:gd name="connsiteX46" fmla="*/ 2881772 w 6884912"/>
              <a:gd name="connsiteY46" fmla="*/ 387260 h 1161397"/>
              <a:gd name="connsiteX47" fmla="*/ 2929932 w 6884912"/>
              <a:gd name="connsiteY47" fmla="*/ 368912 h 1161397"/>
              <a:gd name="connsiteX48" fmla="*/ 3013020 w 6884912"/>
              <a:gd name="connsiteY48" fmla="*/ 327578 h 1161397"/>
              <a:gd name="connsiteX49" fmla="*/ 3222191 w 6884912"/>
              <a:gd name="connsiteY49" fmla="*/ 307887 h 1161397"/>
              <a:gd name="connsiteX50" fmla="*/ 3227953 w 6884912"/>
              <a:gd name="connsiteY50" fmla="*/ 297650 h 1161397"/>
              <a:gd name="connsiteX51" fmla="*/ 3510042 w 6884912"/>
              <a:gd name="connsiteY51" fmla="*/ 311820 h 1161397"/>
              <a:gd name="connsiteX52" fmla="*/ 3626773 w 6884912"/>
              <a:gd name="connsiteY52" fmla="*/ 290452 h 1161397"/>
              <a:gd name="connsiteX53" fmla="*/ 3666217 w 6884912"/>
              <a:gd name="connsiteY53" fmla="*/ 273255 h 1161397"/>
              <a:gd name="connsiteX54" fmla="*/ 3732427 w 6884912"/>
              <a:gd name="connsiteY54" fmla="*/ 245039 h 1161397"/>
              <a:gd name="connsiteX55" fmla="*/ 3777022 w 6884912"/>
              <a:gd name="connsiteY55" fmla="*/ 200276 h 1161397"/>
              <a:gd name="connsiteX56" fmla="*/ 3791246 w 6884912"/>
              <a:gd name="connsiteY56" fmla="*/ 189996 h 1161397"/>
              <a:gd name="connsiteX57" fmla="*/ 3819864 w 6884912"/>
              <a:gd name="connsiteY57" fmla="*/ 194605 h 1161397"/>
              <a:gd name="connsiteX58" fmla="*/ 3830398 w 6884912"/>
              <a:gd name="connsiteY58" fmla="*/ 188383 h 1161397"/>
              <a:gd name="connsiteX59" fmla="*/ 3834360 w 6884912"/>
              <a:gd name="connsiteY59" fmla="*/ 188992 h 1161397"/>
              <a:gd name="connsiteX60" fmla="*/ 3843715 w 6884912"/>
              <a:gd name="connsiteY60" fmla="*/ 188752 h 1161397"/>
              <a:gd name="connsiteX61" fmla="*/ 3842609 w 6884912"/>
              <a:gd name="connsiteY61" fmla="*/ 197386 h 1161397"/>
              <a:gd name="connsiteX62" fmla="*/ 3853961 w 6884912"/>
              <a:gd name="connsiteY62" fmla="*/ 213380 h 1161397"/>
              <a:gd name="connsiteX63" fmla="*/ 3907640 w 6884912"/>
              <a:gd name="connsiteY63" fmla="*/ 207568 h 1161397"/>
              <a:gd name="connsiteX64" fmla="*/ 3910449 w 6884912"/>
              <a:gd name="connsiteY64" fmla="*/ 197808 h 1161397"/>
              <a:gd name="connsiteX65" fmla="*/ 3917197 w 6884912"/>
              <a:gd name="connsiteY65" fmla="*/ 196121 h 1161397"/>
              <a:gd name="connsiteX66" fmla="*/ 3922400 w 6884912"/>
              <a:gd name="connsiteY66" fmla="*/ 205056 h 1161397"/>
              <a:gd name="connsiteX67" fmla="*/ 4013061 w 6884912"/>
              <a:gd name="connsiteY67" fmla="*/ 224874 h 1161397"/>
              <a:gd name="connsiteX68" fmla="*/ 4220717 w 6884912"/>
              <a:gd name="connsiteY68" fmla="*/ 192946 h 1161397"/>
              <a:gd name="connsiteX69" fmla="*/ 4228802 w 6884912"/>
              <a:gd name="connsiteY69" fmla="*/ 201468 h 1161397"/>
              <a:gd name="connsiteX70" fmla="*/ 4289361 w 6884912"/>
              <a:gd name="connsiteY70" fmla="*/ 196642 h 1161397"/>
              <a:gd name="connsiteX71" fmla="*/ 4498913 w 6884912"/>
              <a:gd name="connsiteY71" fmla="*/ 118915 h 1161397"/>
              <a:gd name="connsiteX72" fmla="*/ 4617330 w 6884912"/>
              <a:gd name="connsiteY72" fmla="*/ 111163 h 1161397"/>
              <a:gd name="connsiteX73" fmla="*/ 4659778 w 6884912"/>
              <a:gd name="connsiteY73" fmla="*/ 118219 h 1161397"/>
              <a:gd name="connsiteX74" fmla="*/ 4730870 w 6884912"/>
              <a:gd name="connsiteY74" fmla="*/ 129432 h 1161397"/>
              <a:gd name="connsiteX75" fmla="*/ 4844073 w 6884912"/>
              <a:gd name="connsiteY75" fmla="*/ 161768 h 1161397"/>
              <a:gd name="connsiteX76" fmla="*/ 4856454 w 6884912"/>
              <a:gd name="connsiteY76" fmla="*/ 130488 h 1161397"/>
              <a:gd name="connsiteX77" fmla="*/ 4920038 w 6884912"/>
              <a:gd name="connsiteY77" fmla="*/ 140418 h 1161397"/>
              <a:gd name="connsiteX78" fmla="*/ 5016639 w 6884912"/>
              <a:gd name="connsiteY78" fmla="*/ 158905 h 1161397"/>
              <a:gd name="connsiteX79" fmla="*/ 5072009 w 6884912"/>
              <a:gd name="connsiteY79" fmla="*/ 161502 h 1161397"/>
              <a:gd name="connsiteX80" fmla="*/ 5223626 w 6884912"/>
              <a:gd name="connsiteY80" fmla="*/ 177356 h 1161397"/>
              <a:gd name="connsiteX81" fmla="*/ 5375773 w 6884912"/>
              <a:gd name="connsiteY81" fmla="*/ 199913 h 1161397"/>
              <a:gd name="connsiteX82" fmla="*/ 5467502 w 6884912"/>
              <a:gd name="connsiteY82" fmla="*/ 250963 h 1161397"/>
              <a:gd name="connsiteX83" fmla="*/ 5592395 w 6884912"/>
              <a:gd name="connsiteY83" fmla="*/ 265434 h 1161397"/>
              <a:gd name="connsiteX84" fmla="*/ 5613532 w 6884912"/>
              <a:gd name="connsiteY84" fmla="*/ 273379 h 1161397"/>
              <a:gd name="connsiteX85" fmla="*/ 5642173 w 6884912"/>
              <a:gd name="connsiteY85" fmla="*/ 266904 h 1161397"/>
              <a:gd name="connsiteX86" fmla="*/ 5756910 w 6884912"/>
              <a:gd name="connsiteY86" fmla="*/ 239211 h 1161397"/>
              <a:gd name="connsiteX87" fmla="*/ 5846667 w 6884912"/>
              <a:gd name="connsiteY87" fmla="*/ 201786 h 1161397"/>
              <a:gd name="connsiteX88" fmla="*/ 5960732 w 6884912"/>
              <a:gd name="connsiteY88" fmla="*/ 220708 h 1161397"/>
              <a:gd name="connsiteX89" fmla="*/ 6029542 w 6884912"/>
              <a:gd name="connsiteY89" fmla="*/ 210339 h 1161397"/>
              <a:gd name="connsiteX90" fmla="*/ 6141123 w 6884912"/>
              <a:gd name="connsiteY90" fmla="*/ 159923 h 1161397"/>
              <a:gd name="connsiteX91" fmla="*/ 6290640 w 6884912"/>
              <a:gd name="connsiteY91" fmla="*/ 167441 h 1161397"/>
              <a:gd name="connsiteX92" fmla="*/ 6322806 w 6884912"/>
              <a:gd name="connsiteY92" fmla="*/ 213293 h 1161397"/>
              <a:gd name="connsiteX93" fmla="*/ 6380420 w 6884912"/>
              <a:gd name="connsiteY93" fmla="*/ 173195 h 1161397"/>
              <a:gd name="connsiteX94" fmla="*/ 6507891 w 6884912"/>
              <a:gd name="connsiteY94" fmla="*/ 118474 h 1161397"/>
              <a:gd name="connsiteX95" fmla="*/ 6571807 w 6884912"/>
              <a:gd name="connsiteY95" fmla="*/ 98636 h 1161397"/>
              <a:gd name="connsiteX96" fmla="*/ 6671880 w 6884912"/>
              <a:gd name="connsiteY96" fmla="*/ 82931 h 1161397"/>
              <a:gd name="connsiteX97" fmla="*/ 6702266 w 6884912"/>
              <a:gd name="connsiteY97" fmla="*/ 75470 h 1161397"/>
              <a:gd name="connsiteX98" fmla="*/ 6845802 w 6884912"/>
              <a:gd name="connsiteY98" fmla="*/ 24496 h 1161397"/>
              <a:gd name="connsiteX99" fmla="*/ 6884912 w 6884912"/>
              <a:gd name="connsiteY9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7166 w 6884912"/>
              <a:gd name="connsiteY14" fmla="*/ 744338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088181"/>
                  <a:pt x="115388" y="1111320"/>
                </a:cubicBezTo>
                <a:cubicBezTo>
                  <a:pt x="146435" y="1096221"/>
                  <a:pt x="156823" y="1079485"/>
                  <a:pt x="213420" y="1056868"/>
                </a:cubicBezTo>
                <a:cubicBezTo>
                  <a:pt x="288217" y="1040787"/>
                  <a:pt x="383333" y="1044881"/>
                  <a:pt x="454970" y="1023343"/>
                </a:cubicBezTo>
                <a:cubicBezTo>
                  <a:pt x="440966" y="999969"/>
                  <a:pt x="571419" y="1006841"/>
                  <a:pt x="548162" y="984908"/>
                </a:cubicBezTo>
                <a:cubicBezTo>
                  <a:pt x="561321" y="956563"/>
                  <a:pt x="637415" y="1010272"/>
                  <a:pt x="651408" y="984938"/>
                </a:cubicBezTo>
                <a:cubicBezTo>
                  <a:pt x="671652" y="980952"/>
                  <a:pt x="698726" y="950833"/>
                  <a:pt x="723108" y="941904"/>
                </a:cubicBezTo>
                <a:cubicBezTo>
                  <a:pt x="760262" y="946949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6251" y="768649"/>
                  <a:pt x="1137166" y="744338"/>
                </a:cubicBezTo>
                <a:lnTo>
                  <a:pt x="1207847" y="689087"/>
                </a:lnTo>
                <a:cubicBezTo>
                  <a:pt x="1226429" y="687736"/>
                  <a:pt x="1222409" y="707958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cubicBezTo>
                  <a:pt x="1339751" y="615537"/>
                  <a:pt x="1339903" y="614780"/>
                  <a:pt x="1340054" y="614022"/>
                </a:cubicBez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61730" y="317407"/>
                  <a:pt x="3186369" y="312875"/>
                  <a:pt x="3222191" y="307887"/>
                </a:cubicBezTo>
                <a:cubicBezTo>
                  <a:pt x="3223593" y="304249"/>
                  <a:pt x="3179978" y="296995"/>
                  <a:pt x="3227953" y="297650"/>
                </a:cubicBezTo>
                <a:cubicBezTo>
                  <a:pt x="3275928" y="298306"/>
                  <a:pt x="3443572" y="313020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62781" y="222856"/>
                  <a:pt x="4184760" y="196847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61586" y="136690"/>
                  <a:pt x="4823142" y="161592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7769" y="214252"/>
                  <a:pt x="6349573" y="188998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lnTo>
                  <a:pt x="6884912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A562D8C4-7411-41C3-897F-6935ECA345A6}" type="slidenum">
              <a:rPr lang="en-US" sz="900"/>
              <a:pPr defTabSz="914400">
                <a:spcAft>
                  <a:spcPts val="600"/>
                </a:spcAft>
              </a:pPr>
              <a:t>5</a:t>
            </a:fld>
            <a:endParaRPr lang="en-US" sz="90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0803510-E85C-4E14-A900-B62789A68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196" y="162349"/>
            <a:ext cx="882769" cy="121125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B227A53-E94A-4BA6-A185-107102F279E4}"/>
              </a:ext>
            </a:extLst>
          </p:cNvPr>
          <p:cNvSpPr/>
          <p:nvPr/>
        </p:nvSpPr>
        <p:spPr>
          <a:xfrm>
            <a:off x="251520" y="2034294"/>
            <a:ext cx="802358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Pour obtenir son remboursement, l’adhérent doit : </a:t>
            </a:r>
          </a:p>
          <a:p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</a:rPr>
              <a:t>E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ffectuer sa demande via l’espace « mon compte » accessible sur le site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www.csf.fr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 dans la rubrique DEMARCHES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Nouvelle demande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Regroupement de crédits : offre de remboursement 300€ adhérent </a:t>
            </a:r>
            <a:r>
              <a:rPr lang="fr-FR" sz="1400" dirty="0" err="1">
                <a:solidFill>
                  <a:schemeClr val="accent4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Plurélya</a:t>
            </a:r>
            <a:r>
              <a:rPr lang="fr-FR" sz="1400" dirty="0"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  <a:p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Rectangle à coins arrondis 2">
            <a:extLst>
              <a:ext uri="{FF2B5EF4-FFF2-40B4-BE49-F238E27FC236}">
                <a16:creationId xmlns:a16="http://schemas.microsoft.com/office/drawing/2014/main" id="{BB6EBA49-405F-4294-963E-FC68329BB07B}"/>
              </a:ext>
            </a:extLst>
          </p:cNvPr>
          <p:cNvSpPr/>
          <p:nvPr/>
        </p:nvSpPr>
        <p:spPr>
          <a:xfrm>
            <a:off x="4459285" y="5337586"/>
            <a:ext cx="4600019" cy="111575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chet Std Book"/>
              </a:rPr>
              <a:t>Pour informer nos adhérents des démarches à effectuer, nous vous remercions de leur remettre le document « Descriptif de l’offre » présent sous </a:t>
            </a:r>
            <a:r>
              <a:rPr lang="fr-FR" sz="1200" b="1" u="sng" dirty="0">
                <a:latin typeface="Cachet Std Book"/>
              </a:rPr>
              <a:t>CSF Express  rubrique vente /prêts personnels &amp; RAC bonifiés/RAC BONIFIES NATIONAUX/AVANTAGE CSF PLURELYA</a:t>
            </a:r>
          </a:p>
          <a:p>
            <a:pPr algn="ctr"/>
            <a:r>
              <a:rPr lang="fr-FR" sz="1200" b="1" u="sng" dirty="0">
                <a:latin typeface="Cachet Std Book"/>
                <a:hlinkClick r:id="rId4"/>
              </a:rPr>
              <a:t>http://intranet.csf.asso.fr/IntranetProd/jcms/t1_559196</a:t>
            </a:r>
            <a:endParaRPr lang="fr-FR" sz="1200" b="1" u="sng" dirty="0">
              <a:latin typeface="Cachet Std Book"/>
            </a:endParaRPr>
          </a:p>
          <a:p>
            <a:pPr algn="ctr"/>
            <a:r>
              <a:rPr lang="fr-FR" sz="1200" b="1" u="sng" dirty="0">
                <a:latin typeface="Cachet Std Book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4A9028-748C-4E12-9E7E-9374D2685944}"/>
              </a:ext>
            </a:extLst>
          </p:cNvPr>
          <p:cNvSpPr/>
          <p:nvPr/>
        </p:nvSpPr>
        <p:spPr>
          <a:xfrm>
            <a:off x="424804" y="3940945"/>
            <a:ext cx="603314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Déposer 4 documents et au plus tard au 31 mars 2024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Une copie de son offre de prêt signée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Le RIB/IBAN d’un compte actif à la date de remboursement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Sa carte d’adhérent PLURELYA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Cachet Std Book"/>
                <a:ea typeface="Verdana" panose="020B0604030504040204" pitchFamily="34" charset="0"/>
                <a:cs typeface="Verdana" panose="020B0604030504040204" pitchFamily="34" charset="0"/>
              </a:rPr>
              <a:t>La copie de son relevée bancaire avec le prélèvement de la mensualité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2654A42-6A6D-40B6-9AD0-718FC6DD06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1710" y="3331093"/>
            <a:ext cx="1444918" cy="148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9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F2E2428-58BA-458D-AA54-05502E63F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561161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28F35BF-482E-4D6E-9C67-B2E2063BE746}"/>
              </a:ext>
            </a:extLst>
          </p:cNvPr>
          <p:cNvSpPr txBox="1">
            <a:spLocks/>
          </p:cNvSpPr>
          <p:nvPr/>
        </p:nvSpPr>
        <p:spPr>
          <a:xfrm>
            <a:off x="1126583" y="260648"/>
            <a:ext cx="7905164" cy="132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6"/>
                </a:solidFill>
                <a:latin typeface="Cachet Std Medium" pitchFamily="34" charset="0"/>
                <a:ea typeface="+mj-ea"/>
                <a:cs typeface="+mj-cs"/>
              </a:defRPr>
            </a:lvl1pPr>
          </a:lstStyle>
          <a:p>
            <a:pPr fontAlgn="auto">
              <a:lnSpc>
                <a:spcPct val="90000"/>
              </a:lnSpc>
              <a:spcAft>
                <a:spcPts val="600"/>
              </a:spcAft>
            </a:pPr>
            <a:r>
              <a:rPr lang="en-US" sz="3100" b="1" kern="1200" dirty="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COMMUNICATION DE L’OFFRE EQUILIBRE CSF/PLURELYA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060AF321-9683-4F21-AD5A-B6272E1E5CC3}"/>
              </a:ext>
            </a:extLst>
          </p:cNvPr>
          <p:cNvSpPr/>
          <p:nvPr/>
        </p:nvSpPr>
        <p:spPr>
          <a:xfrm>
            <a:off x="100469" y="1946663"/>
            <a:ext cx="4975587" cy="22024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L’offre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« 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équilibre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 » figure dans le guide des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offres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diffusé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à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tous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leurs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bénéficiaires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Des communications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ponctuelles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seront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réalisées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par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( mise en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avant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sur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leur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site ; newsletter;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réseaux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sociaux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…)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Relais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par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nos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CD dans les administrations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membres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Possibilité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de proposer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cette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offre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aux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adhérents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Plurelya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qui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viennent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pour un PP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bonifié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mais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dont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la situation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nécessiterait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davantage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un RAC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7505BAF-3D47-451D-B471-9A3B4A8EF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53" y="181139"/>
            <a:ext cx="892847" cy="1481904"/>
          </a:xfrm>
          <a:prstGeom prst="rect">
            <a:avLst/>
          </a:prstGeom>
        </p:spPr>
      </p:pic>
      <p:pic>
        <p:nvPicPr>
          <p:cNvPr id="8" name="Picture 2" descr="Plurelya | Syndicat National des Directeurs Généraux des Collectivités  Territoriales">
            <a:extLst>
              <a:ext uri="{FF2B5EF4-FFF2-40B4-BE49-F238E27FC236}">
                <a16:creationId xmlns:a16="http://schemas.microsoft.com/office/drawing/2014/main" id="{B03BFD34-94D5-481E-B466-720E14959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580" y="1857785"/>
            <a:ext cx="1333747" cy="49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D103DED2-0F8D-4625-8284-65BFE0185ABE}"/>
              </a:ext>
            </a:extLst>
          </p:cNvPr>
          <p:cNvSpPr/>
          <p:nvPr/>
        </p:nvSpPr>
        <p:spPr>
          <a:xfrm>
            <a:off x="6130954" y="2631280"/>
            <a:ext cx="3096345" cy="220241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57150" algn="ctr" defTabSz="914400">
              <a:lnSpc>
                <a:spcPct val="90000"/>
              </a:lnSpc>
              <a:spcAft>
                <a:spcPts val="600"/>
              </a:spcAft>
            </a:pP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Plurélya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est une association qui gère pour le compte de collectivités territoriales leur action sociale.</a:t>
            </a:r>
          </a:p>
          <a:p>
            <a:pPr marL="57150" algn="ctr" defTabSz="914400">
              <a:lnSpc>
                <a:spcPct val="90000"/>
              </a:lnSpc>
              <a:spcAft>
                <a:spcPts val="600"/>
              </a:spcAft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Elle propose ainsi des prestations sociales ( famille, loisirs, budget etc..) pour les 160 000 agents des collectivités locales adhérentes 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7150" algn="ctr" defTabSz="914400"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Le CSF gère pour son compte les prestations de prêts bonifiés proposés à ses bénéficiaires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023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592</Words>
  <Application>Microsoft Office PowerPoint</Application>
  <PresentationFormat>Affichage à l'écran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Cachet Std Book</vt:lpstr>
      <vt:lpstr>Cachet Std Medium</vt:lpstr>
      <vt:lpstr>Calibri</vt:lpstr>
      <vt:lpstr>Calibri Light</vt:lpstr>
      <vt:lpstr>Wingdings</vt:lpstr>
      <vt:lpstr>Office Theme</vt:lpstr>
      <vt:lpstr>Présentation PowerPoint</vt:lpstr>
      <vt:lpstr>Présentation PowerPoint</vt:lpstr>
      <vt:lpstr>REGLES D’ELIGIBILITE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Delibiot Sandrine</dc:creator>
  <cp:lastModifiedBy>Delibiot Sandrine</cp:lastModifiedBy>
  <cp:revision>3</cp:revision>
  <dcterms:created xsi:type="dcterms:W3CDTF">2023-01-03T11:11:32Z</dcterms:created>
  <dcterms:modified xsi:type="dcterms:W3CDTF">2023-01-04T11:14:50Z</dcterms:modified>
</cp:coreProperties>
</file>