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8" r:id="rId1"/>
  </p:sld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47" d="100"/>
          <a:sy n="47" d="100"/>
        </p:scale>
        <p:origin x="77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380B0404-A2AE-4171-BFA6-2216316B418D}"/>
              </a:ext>
            </a:extLst>
          </p:cNvPr>
          <p:cNvSpPr/>
          <p:nvPr/>
        </p:nvSpPr>
        <p:spPr>
          <a:xfrm>
            <a:off x="469900" y="889687"/>
            <a:ext cx="4841875" cy="5078626"/>
          </a:xfrm>
          <a:prstGeom prst="roundRect">
            <a:avLst>
              <a:gd name="adj" fmla="val 1181"/>
            </a:avLst>
          </a:prstGeom>
          <a:solidFill>
            <a:schemeClr val="bg1"/>
          </a:solidFill>
          <a:ln>
            <a:noFill/>
          </a:ln>
          <a:effectLst>
            <a:outerShdw blurRad="152400" algn="ctr" rotWithShape="0">
              <a:schemeClr val="accent5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Arial" panose="020B0604020202020204" pitchFamily="34" charset="0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93C5DCB-129C-417B-BD01-6403B98BE7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70400" y="2181600"/>
            <a:ext cx="4359600" cy="1386000"/>
          </a:xfrm>
        </p:spPr>
        <p:txBody>
          <a:bodyPr anchor="b">
            <a:normAutofit/>
          </a:bodyPr>
          <a:lstStyle>
            <a:lvl1pPr algn="l">
              <a:defRPr lang="fr-FR" sz="5000" kern="1200" spc="-80" smtClean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B484E0C-6165-4F83-BFC2-8F14C26BA39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70400" y="3744000"/>
            <a:ext cx="4359600" cy="1386000"/>
          </a:xfrm>
        </p:spPr>
        <p:txBody>
          <a:bodyPr>
            <a:normAutofit/>
          </a:bodyPr>
          <a:lstStyle>
            <a:lvl1pPr marL="0" indent="0" algn="l">
              <a:lnSpc>
                <a:spcPct val="90000"/>
              </a:lnSpc>
              <a:buNone/>
              <a:defRPr kumimoji="0" lang="en-US" sz="2000" b="0" i="0" u="none" strike="noStrike" kern="1200" cap="none" spc="-4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Sous-titre de votre présentation ou entité</a:t>
            </a:r>
          </a:p>
        </p:txBody>
      </p:sp>
      <p:pic>
        <p:nvPicPr>
          <p:cNvPr id="15" name="Graphique 14">
            <a:extLst>
              <a:ext uri="{FF2B5EF4-FFF2-40B4-BE49-F238E27FC236}">
                <a16:creationId xmlns:a16="http://schemas.microsoft.com/office/drawing/2014/main" id="{CC3F257E-6AC6-4EC2-B08F-27B4F4B05B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409986" y="5309936"/>
            <a:ext cx="1800738" cy="399556"/>
          </a:xfrm>
          <a:prstGeom prst="rect">
            <a:avLst/>
          </a:prstGeom>
        </p:spPr>
      </p:pic>
      <p:pic>
        <p:nvPicPr>
          <p:cNvPr id="16" name="Graphique 15">
            <a:extLst>
              <a:ext uri="{FF2B5EF4-FFF2-40B4-BE49-F238E27FC236}">
                <a16:creationId xmlns:a16="http://schemas.microsoft.com/office/drawing/2014/main" id="{1F3C9175-FDEB-4343-96F4-2ECA161AC384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73164" y="1144413"/>
            <a:ext cx="1607571" cy="397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3089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76E467B-9E65-429F-9386-E709D5C957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054" y="1594884"/>
            <a:ext cx="11248046" cy="4691615"/>
          </a:xfrm>
        </p:spPr>
        <p:txBody>
          <a:bodyPr>
            <a:normAutofit/>
          </a:bodyPr>
          <a:lstStyle>
            <a:lvl1pPr marL="342900" indent="-342900">
              <a:spcAft>
                <a:spcPts val="1200"/>
              </a:spcAft>
              <a:buFontTx/>
              <a:buBlip>
                <a:blip r:embed="rId2"/>
              </a:buBlip>
              <a:defRPr sz="2000" b="0" i="0" cap="none" baseline="0">
                <a:solidFill>
                  <a:schemeClr val="tx1"/>
                </a:solidFill>
              </a:defRPr>
            </a:lvl1pPr>
            <a:lvl2pPr marL="576000" indent="-252000">
              <a:spcAft>
                <a:spcPts val="12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800" b="0" i="0" cap="none" baseline="0">
                <a:solidFill>
                  <a:schemeClr val="tx1"/>
                </a:solidFill>
              </a:defRPr>
            </a:lvl2pPr>
            <a:lvl3pPr marL="792000" indent="-216000">
              <a:spcAft>
                <a:spcPts val="12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□"/>
              <a:defRPr sz="1600" b="0" i="0" cap="none" baseline="0">
                <a:solidFill>
                  <a:schemeClr val="tx1"/>
                </a:solidFill>
              </a:defRPr>
            </a:lvl3pPr>
            <a:lvl4pPr marL="1080000" indent="-288000">
              <a:spcAft>
                <a:spcPts val="1200"/>
              </a:spcAft>
              <a:buFontTx/>
              <a:buBlip>
                <a:blip r:embed="rId3"/>
              </a:buBlip>
              <a:defRPr sz="1400" b="0" i="0" cap="none" baseline="0">
                <a:solidFill>
                  <a:schemeClr val="tx1"/>
                </a:solidFill>
              </a:defRPr>
            </a:lvl4pPr>
            <a:lvl5pPr marL="1260000" indent="-180000">
              <a:spcAft>
                <a:spcPts val="1200"/>
              </a:spcAft>
              <a:buFont typeface="Wingdings" panose="05000000000000000000" pitchFamily="2" charset="2"/>
              <a:buChar char="§"/>
              <a:defRPr sz="1200" b="0" i="0" cap="none" baseline="0">
                <a:solidFill>
                  <a:schemeClr val="tx1"/>
                </a:solidFill>
              </a:defRPr>
            </a:lvl5pPr>
            <a:lvl6pPr marL="1440000" indent="-180000">
              <a:buFont typeface="Arial" panose="020B0604020202020204" pitchFamily="34" charset="0"/>
              <a:buChar char="□"/>
              <a:defRPr sz="1100" b="0" i="0" cap="none" baseline="0">
                <a:solidFill>
                  <a:schemeClr val="tx1"/>
                </a:solidFill>
              </a:defRPr>
            </a:lvl6pPr>
            <a:lvl7pPr marL="1620000" indent="-180000">
              <a:buFontTx/>
              <a:buBlip>
                <a:blip r:embed="rId4"/>
              </a:buBlip>
              <a:defRPr sz="1050" b="0" i="0" cap="none" baseline="0">
                <a:solidFill>
                  <a:schemeClr val="tx2"/>
                </a:solidFill>
              </a:defRPr>
            </a:lvl7pPr>
            <a:lvl8pPr marL="1800000" indent="-180000">
              <a:buFont typeface="Wingdings" panose="05000000000000000000" pitchFamily="2" charset="2"/>
              <a:buChar char="§"/>
              <a:defRPr sz="1000" b="0" i="0" cap="none" baseline="0">
                <a:solidFill>
                  <a:schemeClr val="tx2"/>
                </a:solidFill>
              </a:defRPr>
            </a:lvl8pPr>
            <a:lvl9pPr marL="1980000" indent="-180000">
              <a:buSzPct val="95000"/>
              <a:buFont typeface="Arial" panose="020B0604020202020204" pitchFamily="34" charset="0"/>
              <a:buChar char="□"/>
              <a:defRPr sz="900" b="0" i="0" cap="none" baseline="0">
                <a:solidFill>
                  <a:schemeClr val="tx2"/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E317BEA9-8626-4D58-9089-9507A535BD7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dirty="0"/>
              <a:t>CDC Habitat - Titre de la présentation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0E48E53F-73A0-48F7-A9C2-C274A4A6BD1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4074C58-32D7-471B-8E65-879FBC7E4FD8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Titre 8">
            <a:extLst>
              <a:ext uri="{FF2B5EF4-FFF2-40B4-BE49-F238E27FC236}">
                <a16:creationId xmlns:a16="http://schemas.microsoft.com/office/drawing/2014/main" id="{C9F0B456-8584-4975-9A3E-260612BF5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054" y="385527"/>
            <a:ext cx="11248046" cy="60939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D619B167-A162-451F-BC4A-A2C91B8DA1E6}"/>
              </a:ext>
            </a:extLst>
          </p:cNvPr>
          <p:cNvCxnSpPr/>
          <p:nvPr/>
        </p:nvCxnSpPr>
        <p:spPr>
          <a:xfrm>
            <a:off x="474052" y="1143660"/>
            <a:ext cx="517119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8563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rme libre : forme 8">
            <a:extLst>
              <a:ext uri="{FF2B5EF4-FFF2-40B4-BE49-F238E27FC236}">
                <a16:creationId xmlns:a16="http://schemas.microsoft.com/office/drawing/2014/main" id="{3585ACD4-C32E-4C91-8BC5-74303AA81AE4}"/>
              </a:ext>
            </a:extLst>
          </p:cNvPr>
          <p:cNvSpPr/>
          <p:nvPr/>
        </p:nvSpPr>
        <p:spPr>
          <a:xfrm>
            <a:off x="0" y="0"/>
            <a:ext cx="3375025" cy="6858000"/>
          </a:xfrm>
          <a:custGeom>
            <a:avLst/>
            <a:gdLst>
              <a:gd name="connsiteX0" fmla="*/ 0 w 4564501"/>
              <a:gd name="connsiteY0" fmla="*/ 0 h 6400800"/>
              <a:gd name="connsiteX1" fmla="*/ 4564501 w 4564501"/>
              <a:gd name="connsiteY1" fmla="*/ 0 h 6400800"/>
              <a:gd name="connsiteX2" fmla="*/ 4564501 w 4564501"/>
              <a:gd name="connsiteY2" fmla="*/ 6400800 h 6400800"/>
              <a:gd name="connsiteX3" fmla="*/ 0 w 4564501"/>
              <a:gd name="connsiteY3" fmla="*/ 6400800 h 6400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64501" h="6400800">
                <a:moveTo>
                  <a:pt x="0" y="0"/>
                </a:moveTo>
                <a:lnTo>
                  <a:pt x="4564501" y="0"/>
                </a:lnTo>
                <a:lnTo>
                  <a:pt x="4564501" y="6400800"/>
                </a:lnTo>
                <a:lnTo>
                  <a:pt x="0" y="64008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fr-FR" dirty="0">
              <a:latin typeface="Arial" panose="020B0604020202020204" pitchFamily="34" charset="0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7710E06F-D17B-409C-B71B-C14F0458D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5100" y="279401"/>
            <a:ext cx="7747000" cy="3284903"/>
          </a:xfrm>
        </p:spPr>
        <p:txBody>
          <a:bodyPr anchor="b">
            <a:normAutofit/>
          </a:bodyPr>
          <a:lstStyle>
            <a:lvl1pPr>
              <a:defRPr kumimoji="0" lang="fr-FR" sz="4400" b="0" i="0" u="none" strike="noStrike" kern="1200" cap="none" spc="-80" normalizeH="0" baseline="0" smtClean="0">
                <a:ln>
                  <a:noFill/>
                </a:ln>
                <a:solidFill>
                  <a:srgbClr val="4B4B4B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C1BABAF-12D3-4E38-A635-DF1549D7BA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75100" y="4130300"/>
            <a:ext cx="7747000" cy="2156197"/>
          </a:xfrm>
        </p:spPr>
        <p:txBody>
          <a:bodyPr>
            <a:normAutofit/>
          </a:bodyPr>
          <a:lstStyle>
            <a:lvl1pPr marL="0" indent="0">
              <a:buNone/>
              <a:defRPr kumimoji="0" lang="fr-FR" sz="1800" b="0" i="0" u="none" strike="noStrike" kern="1200" cap="none" spc="-40" normalizeH="0" baseline="0" dirty="0" smtClean="0">
                <a:ln>
                  <a:noFill/>
                </a:ln>
                <a:solidFill>
                  <a:srgbClr val="4B4B4B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F4B2C4BE-5739-482A-9994-49505816CA5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dirty="0"/>
              <a:t>CDC Habitat - Titre de la présentation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10958BCE-D542-46D7-8226-0084714BF6F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4074C58-32D7-471B-8E65-879FBC7E4FD8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7DC46EAA-42B1-4AA8-BB5E-016A124A1DD0}"/>
              </a:ext>
            </a:extLst>
          </p:cNvPr>
          <p:cNvCxnSpPr/>
          <p:nvPr/>
        </p:nvCxnSpPr>
        <p:spPr>
          <a:xfrm>
            <a:off x="3979252" y="3740150"/>
            <a:ext cx="517119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165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7EFDAA-AC33-47BC-8B73-FAFA63EA9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2A4B152-26ED-4285-8F8E-52903BD9D6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4052" y="1594884"/>
            <a:ext cx="4842000" cy="4691615"/>
          </a:xfrm>
        </p:spPr>
        <p:txBody>
          <a:bodyPr>
            <a:normAutofit/>
          </a:bodyPr>
          <a:lstStyle>
            <a:lvl1pPr marL="342900" indent="-342900">
              <a:spcAft>
                <a:spcPts val="1200"/>
              </a:spcAft>
              <a:buFontTx/>
              <a:buBlip>
                <a:blip r:embed="rId2"/>
              </a:buBlip>
              <a:defRPr sz="2000" b="0" i="0" cap="none" baseline="0">
                <a:solidFill>
                  <a:schemeClr val="tx1"/>
                </a:solidFill>
              </a:defRPr>
            </a:lvl1pPr>
            <a:lvl2pPr marL="576000" indent="-252000">
              <a:spcAft>
                <a:spcPts val="12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800" b="0" i="0" cap="none" baseline="0">
                <a:solidFill>
                  <a:schemeClr val="tx1"/>
                </a:solidFill>
              </a:defRPr>
            </a:lvl2pPr>
            <a:lvl3pPr marL="792000" indent="-216000">
              <a:spcAft>
                <a:spcPts val="12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□"/>
              <a:defRPr sz="1600" b="0" i="0" cap="none" baseline="0">
                <a:solidFill>
                  <a:schemeClr val="tx1"/>
                </a:solidFill>
              </a:defRPr>
            </a:lvl3pPr>
            <a:lvl4pPr marL="1080000" indent="-288000">
              <a:spcAft>
                <a:spcPts val="1200"/>
              </a:spcAft>
              <a:buFontTx/>
              <a:buBlip>
                <a:blip r:embed="rId3"/>
              </a:buBlip>
              <a:defRPr sz="1400" b="0" i="0" cap="none" baseline="0">
                <a:solidFill>
                  <a:schemeClr val="tx1"/>
                </a:solidFill>
              </a:defRPr>
            </a:lvl4pPr>
            <a:lvl5pPr marL="1260000" indent="-180000">
              <a:spcAft>
                <a:spcPts val="1200"/>
              </a:spcAft>
              <a:buFont typeface="Wingdings" panose="05000000000000000000" pitchFamily="2" charset="2"/>
              <a:buChar char="§"/>
              <a:defRPr sz="1200" b="0" i="0" cap="none" baseline="0">
                <a:solidFill>
                  <a:schemeClr val="tx1"/>
                </a:solidFill>
              </a:defRPr>
            </a:lvl5pPr>
            <a:lvl6pPr marL="1440000" indent="-180000">
              <a:spcAft>
                <a:spcPts val="1200"/>
              </a:spcAft>
              <a:buFont typeface="Arial" panose="020B0604020202020204" pitchFamily="34" charset="0"/>
              <a:buChar char="□"/>
              <a:defRPr sz="1100" b="0" i="0" cap="none" baseline="0">
                <a:solidFill>
                  <a:schemeClr val="tx1"/>
                </a:solidFill>
              </a:defRPr>
            </a:lvl6pPr>
            <a:lvl7pPr marL="1620000" indent="-180000">
              <a:spcAft>
                <a:spcPts val="1200"/>
              </a:spcAft>
              <a:buFontTx/>
              <a:buBlip>
                <a:blip r:embed="rId4"/>
              </a:buBlip>
              <a:defRPr sz="1050" b="0" i="0" cap="none" baseline="0">
                <a:solidFill>
                  <a:schemeClr val="tx2"/>
                </a:solidFill>
              </a:defRPr>
            </a:lvl7pPr>
            <a:lvl8pPr marL="1800000" indent="-180000">
              <a:spcAft>
                <a:spcPts val="1200"/>
              </a:spcAft>
              <a:buFont typeface="Wingdings" panose="05000000000000000000" pitchFamily="2" charset="2"/>
              <a:buChar char="§"/>
              <a:defRPr sz="1000" b="0" i="0" cap="none" baseline="0">
                <a:solidFill>
                  <a:schemeClr val="tx2"/>
                </a:solidFill>
              </a:defRPr>
            </a:lvl8pPr>
            <a:lvl9pPr marL="1980000" indent="-180000">
              <a:spcAft>
                <a:spcPts val="1200"/>
              </a:spcAft>
              <a:buSzPct val="95000"/>
              <a:buFont typeface="Arial" panose="020B0604020202020204" pitchFamily="34" charset="0"/>
              <a:buChar char="□"/>
              <a:defRPr sz="900" b="0" i="0" cap="none" baseline="0">
                <a:solidFill>
                  <a:schemeClr val="tx2"/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EC8A69C-4FB0-4189-AD0A-09972E573F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4302" y="1594884"/>
            <a:ext cx="4842000" cy="4691615"/>
          </a:xfrm>
        </p:spPr>
        <p:txBody>
          <a:bodyPr>
            <a:normAutofit/>
          </a:bodyPr>
          <a:lstStyle>
            <a:lvl1pPr marL="342900" indent="-342900">
              <a:spcAft>
                <a:spcPts val="1200"/>
              </a:spcAft>
              <a:buFontTx/>
              <a:buBlip>
                <a:blip r:embed="rId2"/>
              </a:buBlip>
              <a:defRPr sz="2000" b="0" i="0" cap="none" baseline="0">
                <a:solidFill>
                  <a:schemeClr val="tx1"/>
                </a:solidFill>
              </a:defRPr>
            </a:lvl1pPr>
            <a:lvl2pPr marL="576000" indent="-252000">
              <a:spcAft>
                <a:spcPts val="12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800" b="0" i="0" cap="none" baseline="0">
                <a:solidFill>
                  <a:schemeClr val="tx1"/>
                </a:solidFill>
              </a:defRPr>
            </a:lvl2pPr>
            <a:lvl3pPr marL="792000" indent="-216000">
              <a:spcAft>
                <a:spcPts val="12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□"/>
              <a:defRPr sz="1600" b="0" i="0" cap="none" baseline="0">
                <a:solidFill>
                  <a:schemeClr val="tx1"/>
                </a:solidFill>
              </a:defRPr>
            </a:lvl3pPr>
            <a:lvl4pPr marL="1080000" indent="-288000">
              <a:spcAft>
                <a:spcPts val="1200"/>
              </a:spcAft>
              <a:buFontTx/>
              <a:buBlip>
                <a:blip r:embed="rId3"/>
              </a:buBlip>
              <a:defRPr sz="1400" b="0" i="0" cap="none" baseline="0">
                <a:solidFill>
                  <a:schemeClr val="tx1"/>
                </a:solidFill>
              </a:defRPr>
            </a:lvl4pPr>
            <a:lvl5pPr marL="1260000" indent="-180000">
              <a:spcAft>
                <a:spcPts val="1200"/>
              </a:spcAft>
              <a:buFont typeface="Wingdings" panose="05000000000000000000" pitchFamily="2" charset="2"/>
              <a:buChar char="§"/>
              <a:defRPr sz="1200" b="0" i="0" cap="none" baseline="0">
                <a:solidFill>
                  <a:schemeClr val="tx1"/>
                </a:solidFill>
              </a:defRPr>
            </a:lvl5pPr>
            <a:lvl6pPr marL="1440000" indent="-180000">
              <a:spcAft>
                <a:spcPts val="1200"/>
              </a:spcAft>
              <a:buFont typeface="Arial" panose="020B0604020202020204" pitchFamily="34" charset="0"/>
              <a:buChar char="□"/>
              <a:defRPr sz="1100" b="0" i="0" cap="none" baseline="0">
                <a:solidFill>
                  <a:schemeClr val="tx1"/>
                </a:solidFill>
              </a:defRPr>
            </a:lvl6pPr>
            <a:lvl7pPr marL="1620000" indent="-180000">
              <a:spcAft>
                <a:spcPts val="1200"/>
              </a:spcAft>
              <a:buFontTx/>
              <a:buBlip>
                <a:blip r:embed="rId4"/>
              </a:buBlip>
              <a:defRPr sz="1050" b="0" i="0" cap="none" baseline="0">
                <a:solidFill>
                  <a:schemeClr val="tx2"/>
                </a:solidFill>
              </a:defRPr>
            </a:lvl7pPr>
            <a:lvl8pPr marL="1800000" indent="-180000">
              <a:spcAft>
                <a:spcPts val="1200"/>
              </a:spcAft>
              <a:buFont typeface="Wingdings" panose="05000000000000000000" pitchFamily="2" charset="2"/>
              <a:buChar char="§"/>
              <a:defRPr sz="1000" b="0" i="0" cap="none" baseline="0">
                <a:solidFill>
                  <a:schemeClr val="tx2"/>
                </a:solidFill>
              </a:defRPr>
            </a:lvl8pPr>
            <a:lvl9pPr marL="1980000" indent="-180000">
              <a:spcAft>
                <a:spcPts val="1200"/>
              </a:spcAft>
              <a:buSzPct val="95000"/>
              <a:buFont typeface="Arial" panose="020B0604020202020204" pitchFamily="34" charset="0"/>
              <a:buChar char="□"/>
              <a:defRPr sz="900" b="0" i="0" cap="none" baseline="0">
                <a:solidFill>
                  <a:schemeClr val="tx2"/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793B9A2-A2B5-46A1-92D5-E1D35D3C73A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dirty="0"/>
              <a:t>CDC Habitat - Titre de la présentation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BF9A649-707B-4CCE-A7B7-61CDF8E57BA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4074C58-32D7-471B-8E65-879FBC7E4FD8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79CEB328-CF46-475A-A3A3-C65D94FFF5CA}"/>
              </a:ext>
            </a:extLst>
          </p:cNvPr>
          <p:cNvCxnSpPr/>
          <p:nvPr/>
        </p:nvCxnSpPr>
        <p:spPr>
          <a:xfrm>
            <a:off x="474052" y="1143660"/>
            <a:ext cx="517119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1728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E7B3F39-3554-4E76-A4AA-E21EC06071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5200" y="1477926"/>
            <a:ext cx="4842000" cy="793232"/>
          </a:xfrm>
        </p:spPr>
        <p:txBody>
          <a:bodyPr anchor="b">
            <a:normAutofit/>
          </a:bodyPr>
          <a:lstStyle>
            <a:lvl1pPr marL="0" indent="0">
              <a:spcAft>
                <a:spcPts val="0"/>
              </a:spcAft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BE14F2B-EE10-466B-A555-BAF9DAAD36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5200" y="2505075"/>
            <a:ext cx="4842000" cy="3684588"/>
          </a:xfrm>
        </p:spPr>
        <p:txBody>
          <a:bodyPr>
            <a:normAutofit/>
          </a:bodyPr>
          <a:lstStyle>
            <a:lvl1pPr marL="342900" indent="-342900">
              <a:spcAft>
                <a:spcPts val="1200"/>
              </a:spcAft>
              <a:buFontTx/>
              <a:buBlip>
                <a:blip r:embed="rId2"/>
              </a:buBlip>
              <a:defRPr sz="2000" b="0" i="0" cap="none" baseline="0">
                <a:solidFill>
                  <a:schemeClr val="tx1"/>
                </a:solidFill>
              </a:defRPr>
            </a:lvl1pPr>
            <a:lvl2pPr marL="576000" indent="-252000">
              <a:spcAft>
                <a:spcPts val="12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800" b="0" i="0" cap="none" baseline="0">
                <a:solidFill>
                  <a:schemeClr val="tx1"/>
                </a:solidFill>
              </a:defRPr>
            </a:lvl2pPr>
            <a:lvl3pPr marL="792000" indent="-216000">
              <a:spcAft>
                <a:spcPts val="12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□"/>
              <a:defRPr sz="1600" b="0" i="0" cap="none" baseline="0">
                <a:solidFill>
                  <a:schemeClr val="tx1"/>
                </a:solidFill>
              </a:defRPr>
            </a:lvl3pPr>
            <a:lvl4pPr marL="1080000" indent="-288000">
              <a:spcAft>
                <a:spcPts val="1200"/>
              </a:spcAft>
              <a:buFontTx/>
              <a:buBlip>
                <a:blip r:embed="rId3"/>
              </a:buBlip>
              <a:defRPr sz="1400" b="0" i="0" cap="none" baseline="0">
                <a:solidFill>
                  <a:schemeClr val="tx1"/>
                </a:solidFill>
              </a:defRPr>
            </a:lvl4pPr>
            <a:lvl5pPr marL="1260000" indent="-180000">
              <a:spcAft>
                <a:spcPts val="1200"/>
              </a:spcAft>
              <a:buFont typeface="Wingdings" panose="05000000000000000000" pitchFamily="2" charset="2"/>
              <a:buChar char="§"/>
              <a:defRPr sz="1200" b="0" i="0" cap="none" baseline="0">
                <a:solidFill>
                  <a:schemeClr val="tx1"/>
                </a:solidFill>
              </a:defRPr>
            </a:lvl5pPr>
            <a:lvl6pPr marL="1440000" indent="-180000">
              <a:spcAft>
                <a:spcPts val="1200"/>
              </a:spcAft>
              <a:buFont typeface="Arial" panose="020B0604020202020204" pitchFamily="34" charset="0"/>
              <a:buChar char="□"/>
              <a:defRPr sz="1100" b="0" i="0" cap="none" baseline="0">
                <a:solidFill>
                  <a:schemeClr val="tx1"/>
                </a:solidFill>
              </a:defRPr>
            </a:lvl6pPr>
            <a:lvl7pPr marL="1620000" indent="-180000">
              <a:spcAft>
                <a:spcPts val="1200"/>
              </a:spcAft>
              <a:buFontTx/>
              <a:buBlip>
                <a:blip r:embed="rId4"/>
              </a:buBlip>
              <a:defRPr sz="1050" b="0" i="0" cap="none" baseline="0">
                <a:solidFill>
                  <a:schemeClr val="tx2"/>
                </a:solidFill>
              </a:defRPr>
            </a:lvl7pPr>
            <a:lvl8pPr marL="1800000" indent="-180000">
              <a:spcAft>
                <a:spcPts val="1200"/>
              </a:spcAft>
              <a:buFont typeface="Wingdings" panose="05000000000000000000" pitchFamily="2" charset="2"/>
              <a:buChar char="§"/>
              <a:defRPr sz="1000" b="0" i="0" cap="none" baseline="0">
                <a:solidFill>
                  <a:schemeClr val="tx2"/>
                </a:solidFill>
              </a:defRPr>
            </a:lvl8pPr>
            <a:lvl9pPr marL="1980000" indent="-180000">
              <a:spcAft>
                <a:spcPts val="1200"/>
              </a:spcAft>
              <a:buSzPct val="95000"/>
              <a:buFont typeface="Arial" panose="020B0604020202020204" pitchFamily="34" charset="0"/>
              <a:buChar char="□"/>
              <a:defRPr sz="900" b="0" i="0" cap="none" baseline="0">
                <a:solidFill>
                  <a:schemeClr val="tx2"/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C340870-612C-4BD0-8D84-173430FDCB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85600" y="1477926"/>
            <a:ext cx="4842000" cy="793232"/>
          </a:xfrm>
        </p:spPr>
        <p:txBody>
          <a:bodyPr anchor="b">
            <a:normAutofit/>
          </a:bodyPr>
          <a:lstStyle>
            <a:lvl1pPr marL="0" indent="0">
              <a:spcAft>
                <a:spcPts val="0"/>
              </a:spcAft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6A25694-5628-436D-B838-7B02A60257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85600" y="2505075"/>
            <a:ext cx="4842000" cy="3684588"/>
          </a:xfrm>
        </p:spPr>
        <p:txBody>
          <a:bodyPr>
            <a:normAutofit/>
          </a:bodyPr>
          <a:lstStyle>
            <a:lvl1pPr marL="342900" indent="-342900">
              <a:spcAft>
                <a:spcPts val="1200"/>
              </a:spcAft>
              <a:buFontTx/>
              <a:buBlip>
                <a:blip r:embed="rId2"/>
              </a:buBlip>
              <a:defRPr sz="2000" b="0" i="0" cap="none" baseline="0">
                <a:solidFill>
                  <a:schemeClr val="tx1"/>
                </a:solidFill>
              </a:defRPr>
            </a:lvl1pPr>
            <a:lvl2pPr marL="576000" indent="-252000">
              <a:spcAft>
                <a:spcPts val="12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800" b="0" i="0" cap="none" baseline="0">
                <a:solidFill>
                  <a:schemeClr val="tx1"/>
                </a:solidFill>
              </a:defRPr>
            </a:lvl2pPr>
            <a:lvl3pPr marL="792000" indent="-216000">
              <a:spcAft>
                <a:spcPts val="12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□"/>
              <a:defRPr sz="1600" b="0" i="0" cap="none" baseline="0">
                <a:solidFill>
                  <a:schemeClr val="tx1"/>
                </a:solidFill>
              </a:defRPr>
            </a:lvl3pPr>
            <a:lvl4pPr marL="1080000" indent="-288000">
              <a:spcAft>
                <a:spcPts val="1200"/>
              </a:spcAft>
              <a:buFontTx/>
              <a:buBlip>
                <a:blip r:embed="rId3"/>
              </a:buBlip>
              <a:defRPr sz="1400" b="0" i="0" cap="none" baseline="0">
                <a:solidFill>
                  <a:schemeClr val="tx1"/>
                </a:solidFill>
              </a:defRPr>
            </a:lvl4pPr>
            <a:lvl5pPr marL="1260000" indent="-180000">
              <a:spcAft>
                <a:spcPts val="1200"/>
              </a:spcAft>
              <a:buFont typeface="Wingdings" panose="05000000000000000000" pitchFamily="2" charset="2"/>
              <a:buChar char="§"/>
              <a:defRPr sz="1200" b="0" i="0" cap="none" baseline="0">
                <a:solidFill>
                  <a:schemeClr val="tx1"/>
                </a:solidFill>
              </a:defRPr>
            </a:lvl5pPr>
            <a:lvl6pPr marL="1440000" indent="-180000">
              <a:spcAft>
                <a:spcPts val="1200"/>
              </a:spcAft>
              <a:buFont typeface="Arial" panose="020B0604020202020204" pitchFamily="34" charset="0"/>
              <a:buChar char="□"/>
              <a:defRPr sz="1100" b="0" i="0" cap="none" baseline="0">
                <a:solidFill>
                  <a:schemeClr val="tx1"/>
                </a:solidFill>
              </a:defRPr>
            </a:lvl6pPr>
            <a:lvl7pPr marL="1620000" indent="-180000">
              <a:spcAft>
                <a:spcPts val="1200"/>
              </a:spcAft>
              <a:buFontTx/>
              <a:buBlip>
                <a:blip r:embed="rId4"/>
              </a:buBlip>
              <a:defRPr sz="1050" b="0" i="0" cap="none" baseline="0">
                <a:solidFill>
                  <a:schemeClr val="tx2"/>
                </a:solidFill>
              </a:defRPr>
            </a:lvl7pPr>
            <a:lvl8pPr marL="1800000" indent="-180000">
              <a:spcAft>
                <a:spcPts val="1200"/>
              </a:spcAft>
              <a:buFont typeface="Wingdings" panose="05000000000000000000" pitchFamily="2" charset="2"/>
              <a:buChar char="§"/>
              <a:defRPr sz="1000" b="0" i="0" cap="none" baseline="0">
                <a:solidFill>
                  <a:schemeClr val="tx2"/>
                </a:solidFill>
              </a:defRPr>
            </a:lvl8pPr>
            <a:lvl9pPr marL="1980000" indent="-180000">
              <a:spcAft>
                <a:spcPts val="1200"/>
              </a:spcAft>
              <a:buSzPct val="95000"/>
              <a:buFont typeface="Arial" panose="020B0604020202020204" pitchFamily="34" charset="0"/>
              <a:buChar char="□"/>
              <a:defRPr sz="900" b="0" i="0" cap="none" baseline="0">
                <a:solidFill>
                  <a:schemeClr val="tx2"/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F3D4872C-5A2B-4A22-B5ED-0F567790F8D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dirty="0"/>
              <a:t>CDC Habitat - Titre de la présentation</a:t>
            </a:r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2B171F3B-2774-4CAD-88CB-364326C4A8D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4074C58-32D7-471B-8E65-879FBC7E4FD8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3" name="Titre 12">
            <a:extLst>
              <a:ext uri="{FF2B5EF4-FFF2-40B4-BE49-F238E27FC236}">
                <a16:creationId xmlns:a16="http://schemas.microsoft.com/office/drawing/2014/main" id="{DDB3021F-13FF-4794-846B-6683DEF08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/>
              <a:t>Modifiez le style du titre</a:t>
            </a:r>
            <a:endParaRPr lang="fr-FR" dirty="0"/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909BBFA9-1248-4413-8F02-9E2E63B09107}"/>
              </a:ext>
            </a:extLst>
          </p:cNvPr>
          <p:cNvCxnSpPr/>
          <p:nvPr/>
        </p:nvCxnSpPr>
        <p:spPr>
          <a:xfrm>
            <a:off x="474052" y="1143660"/>
            <a:ext cx="517119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765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B925AD-F63E-4E98-94FF-23BE807B5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7E46DB7-988B-4DB1-82FB-D1289CC6BE6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dirty="0"/>
              <a:t>CDC Habitat - Titre de la présentation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9EFFB5E-71CF-492C-B8E4-FB2720863E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4074C58-32D7-471B-8E65-879FBC7E4FD8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3CE6028F-778A-4AD5-87F7-FE7FEEE4A7C7}"/>
              </a:ext>
            </a:extLst>
          </p:cNvPr>
          <p:cNvCxnSpPr/>
          <p:nvPr/>
        </p:nvCxnSpPr>
        <p:spPr>
          <a:xfrm>
            <a:off x="474052" y="1143660"/>
            <a:ext cx="517119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9700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DE883BA6-9F90-45F6-90EB-697E7762775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dirty="0"/>
              <a:t>CDC Habitat - Titre de la présentation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A32C5E4-A972-4D37-9401-1F6545F9598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4074C58-32D7-471B-8E65-879FBC7E4FD8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5630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ous contac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B64AAB6E-3B04-4510-9E6E-98218331E86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960939" y="0"/>
            <a:ext cx="7231062" cy="6858000"/>
          </a:xfrm>
          <a:custGeom>
            <a:avLst/>
            <a:gdLst>
              <a:gd name="connsiteX0" fmla="*/ 0 w 7231062"/>
              <a:gd name="connsiteY0" fmla="*/ 0 h 6858000"/>
              <a:gd name="connsiteX1" fmla="*/ 7231062 w 7231062"/>
              <a:gd name="connsiteY1" fmla="*/ 0 h 6858000"/>
              <a:gd name="connsiteX2" fmla="*/ 7231062 w 7231062"/>
              <a:gd name="connsiteY2" fmla="*/ 6858000 h 6858000"/>
              <a:gd name="connsiteX3" fmla="*/ 7231061 w 7231062"/>
              <a:gd name="connsiteY3" fmla="*/ 6858000 h 6858000"/>
              <a:gd name="connsiteX4" fmla="*/ 6849455 w 7231062"/>
              <a:gd name="connsiteY4" fmla="*/ 6858000 h 6858000"/>
              <a:gd name="connsiteX5" fmla="*/ 4268787 w 7231062"/>
              <a:gd name="connsiteY5" fmla="*/ 6858000 h 6858000"/>
              <a:gd name="connsiteX6" fmla="*/ 0 w 7231062"/>
              <a:gd name="connsiteY6" fmla="*/ 6858000 h 6858000"/>
              <a:gd name="connsiteX7" fmla="*/ 0 w 7231062"/>
              <a:gd name="connsiteY7" fmla="*/ 5205845 h 6858000"/>
              <a:gd name="connsiteX8" fmla="*/ 846763 w 7231062"/>
              <a:gd name="connsiteY8" fmla="*/ 5205845 h 6858000"/>
              <a:gd name="connsiteX9" fmla="*/ 950912 w 7231062"/>
              <a:gd name="connsiteY9" fmla="*/ 5101696 h 6858000"/>
              <a:gd name="connsiteX10" fmla="*/ 950912 w 7231062"/>
              <a:gd name="connsiteY10" fmla="*/ 961399 h 6858000"/>
              <a:gd name="connsiteX11" fmla="*/ 846763 w 7231062"/>
              <a:gd name="connsiteY11" fmla="*/ 857250 h 6858000"/>
              <a:gd name="connsiteX12" fmla="*/ 0 w 7231062"/>
              <a:gd name="connsiteY12" fmla="*/ 857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231062" h="6858000">
                <a:moveTo>
                  <a:pt x="0" y="0"/>
                </a:moveTo>
                <a:lnTo>
                  <a:pt x="7231062" y="0"/>
                </a:lnTo>
                <a:lnTo>
                  <a:pt x="7231062" y="6858000"/>
                </a:lnTo>
                <a:lnTo>
                  <a:pt x="7231061" y="6858000"/>
                </a:lnTo>
                <a:lnTo>
                  <a:pt x="6849455" y="6858000"/>
                </a:lnTo>
                <a:lnTo>
                  <a:pt x="4268787" y="6858000"/>
                </a:lnTo>
                <a:lnTo>
                  <a:pt x="0" y="6858000"/>
                </a:lnTo>
                <a:lnTo>
                  <a:pt x="0" y="5205845"/>
                </a:lnTo>
                <a:lnTo>
                  <a:pt x="846763" y="5205845"/>
                </a:lnTo>
                <a:cubicBezTo>
                  <a:pt x="904284" y="5205845"/>
                  <a:pt x="950912" y="5159216"/>
                  <a:pt x="950912" y="5101696"/>
                </a:cubicBezTo>
                <a:lnTo>
                  <a:pt x="950912" y="961399"/>
                </a:lnTo>
                <a:cubicBezTo>
                  <a:pt x="950912" y="903879"/>
                  <a:pt x="904284" y="857250"/>
                  <a:pt x="846763" y="857250"/>
                </a:cubicBezTo>
                <a:lnTo>
                  <a:pt x="0" y="857250"/>
                </a:lnTo>
                <a:close/>
              </a:path>
            </a:pathLst>
          </a:custGeom>
          <a:effectLst>
            <a:outerShdw blurRad="152400" algn="ctr" rotWithShape="0">
              <a:schemeClr val="bg1">
                <a:lumMod val="75000"/>
                <a:alpha val="40000"/>
              </a:schemeClr>
            </a:outerShdw>
          </a:effectLst>
        </p:spPr>
        <p:txBody>
          <a:bodyPr vert="horz" wrap="square" lIns="0" tIns="0" rIns="0" bIns="0" rtlCol="0" anchor="ctr">
            <a:noAutofit/>
          </a:bodyPr>
          <a:lstStyle>
            <a:lvl1pPr>
              <a:defRPr lang="fr-FR">
                <a:solidFill>
                  <a:schemeClr val="tx1"/>
                </a:solidFill>
              </a:defRPr>
            </a:lvl1pPr>
          </a:lstStyle>
          <a:p>
            <a:pPr lvl="0" algn="ctr"/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A8C329E2-522E-4744-992A-1F6F50458F34}"/>
              </a:ext>
            </a:extLst>
          </p:cNvPr>
          <p:cNvSpPr/>
          <p:nvPr/>
        </p:nvSpPr>
        <p:spPr>
          <a:xfrm>
            <a:off x="571501" y="857250"/>
            <a:ext cx="5340350" cy="4348595"/>
          </a:xfrm>
          <a:prstGeom prst="roundRect">
            <a:avLst>
              <a:gd name="adj" fmla="val 2395"/>
            </a:avLst>
          </a:prstGeom>
          <a:solidFill>
            <a:schemeClr val="bg1"/>
          </a:solidFill>
          <a:ln>
            <a:noFill/>
          </a:ln>
          <a:effectLst>
            <a:outerShdw blurRad="381000" algn="ctr" rotWithShape="0">
              <a:srgbClr val="DDE5F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tIns="216000" rIns="216000" bIns="216000" rtlCol="0" anchor="ctr"/>
          <a:lstStyle/>
          <a:p>
            <a:pPr>
              <a:spcBef>
                <a:spcPts val="1800"/>
              </a:spcBef>
              <a:spcAft>
                <a:spcPts val="600"/>
              </a:spcAft>
            </a:pPr>
            <a:endParaRPr kumimoji="0" lang="fr-FR" sz="900" b="0" i="0" u="none" strike="noStrike" kern="1200" cap="none" spc="0" normalizeH="0" baseline="0" noProof="0" dirty="0">
              <a:ln>
                <a:noFill/>
              </a:ln>
              <a:solidFill>
                <a:srgbClr val="002B75"/>
              </a:solidFill>
              <a:effectLst/>
              <a:uLnTx/>
              <a:uFillTx/>
              <a:latin typeface="Arial" panose="020B0604020202020204" pitchFamily="34" charset="0"/>
              <a:ea typeface="+mn-ea"/>
            </a:endParaRP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B0B9781E-F714-4DA9-81D1-1E6E79E203D7}"/>
              </a:ext>
            </a:extLst>
          </p:cNvPr>
          <p:cNvCxnSpPr/>
          <p:nvPr/>
        </p:nvCxnSpPr>
        <p:spPr>
          <a:xfrm>
            <a:off x="941643" y="2684681"/>
            <a:ext cx="517119" cy="0"/>
          </a:xfrm>
          <a:prstGeom prst="line">
            <a:avLst/>
          </a:prstGeom>
          <a:ln w="25400">
            <a:solidFill>
              <a:srgbClr val="EF19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re 18">
            <a:extLst>
              <a:ext uri="{FF2B5EF4-FFF2-40B4-BE49-F238E27FC236}">
                <a16:creationId xmlns:a16="http://schemas.microsoft.com/office/drawing/2014/main" id="{284A3643-8962-4B2E-B0B4-7A5B1ED229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41644" y="1935656"/>
            <a:ext cx="4523491" cy="609398"/>
          </a:xfrm>
        </p:spPr>
        <p:txBody>
          <a:bodyPr>
            <a:normAutofit/>
          </a:bodyPr>
          <a:lstStyle/>
          <a:p>
            <a:r>
              <a:rPr lang="fr-FR" dirty="0"/>
              <a:t>Nous contacter</a:t>
            </a:r>
          </a:p>
        </p:txBody>
      </p:sp>
      <p:sp>
        <p:nvSpPr>
          <p:cNvPr id="21" name="Espace réservé du texte 20">
            <a:extLst>
              <a:ext uri="{FF2B5EF4-FFF2-40B4-BE49-F238E27FC236}">
                <a16:creationId xmlns:a16="http://schemas.microsoft.com/office/drawing/2014/main" id="{A73F4BE4-1003-47F0-9A20-A1CF722B5DD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41642" y="3148666"/>
            <a:ext cx="4523491" cy="1853757"/>
          </a:xfrm>
        </p:spPr>
        <p:txBody>
          <a:bodyPr>
            <a:normAutofit/>
          </a:bodyPr>
          <a:lstStyle>
            <a:lvl1pPr>
              <a:spcAft>
                <a:spcPts val="800"/>
              </a:spcAft>
              <a:defRPr sz="1600" b="1" cap="none" baseline="0">
                <a:solidFill>
                  <a:schemeClr val="tx1"/>
                </a:solidFill>
              </a:defRPr>
            </a:lvl1pPr>
            <a:lvl2pPr marL="0" indent="0">
              <a:spcAft>
                <a:spcPts val="600"/>
              </a:spcAft>
              <a:buFont typeface="Arial" panose="020B0604020202020204" pitchFamily="34" charset="0"/>
              <a:buNone/>
              <a:defRPr sz="1400" b="0" cap="none" baseline="0">
                <a:solidFill>
                  <a:schemeClr val="tx1"/>
                </a:solidFill>
              </a:defRPr>
            </a:lvl2pPr>
            <a:lvl3pPr marL="0" indent="0">
              <a:spcAft>
                <a:spcPts val="600"/>
              </a:spcAft>
              <a:buFont typeface="Arial" panose="020B0604020202020204" pitchFamily="34" charset="0"/>
              <a:buNone/>
              <a:defRPr sz="1200" cap="none" baseline="0">
                <a:solidFill>
                  <a:schemeClr val="tx1"/>
                </a:solidFill>
              </a:defRPr>
            </a:lvl3pPr>
            <a:lvl4pPr marL="0" indent="0">
              <a:spcAft>
                <a:spcPts val="600"/>
              </a:spcAft>
              <a:buNone/>
              <a:defRPr sz="1200" cap="none" baseline="0">
                <a:solidFill>
                  <a:schemeClr val="tx1"/>
                </a:solidFill>
              </a:defRPr>
            </a:lvl4pPr>
            <a:lvl5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1200" cap="none" baseline="0">
                <a:solidFill>
                  <a:schemeClr val="tx1"/>
                </a:solidFill>
              </a:defRPr>
            </a:lvl5pPr>
            <a:lvl6pPr marL="188550" indent="0">
              <a:spcAft>
                <a:spcPts val="800"/>
              </a:spcAft>
              <a:buNone/>
              <a:defRPr sz="1200" cap="none" baseline="0">
                <a:solidFill>
                  <a:schemeClr val="tx1"/>
                </a:solidFill>
              </a:defRPr>
            </a:lvl6pPr>
            <a:lvl7pPr marL="0" indent="0">
              <a:spcAft>
                <a:spcPts val="800"/>
              </a:spcAft>
              <a:buFont typeface="Arial" panose="020B0604020202020204" pitchFamily="34" charset="0"/>
              <a:buNone/>
              <a:defRPr sz="1200" cap="none" baseline="0">
                <a:solidFill>
                  <a:schemeClr val="tx1"/>
                </a:solidFill>
              </a:defRPr>
            </a:lvl7pPr>
            <a:lvl8pPr marL="0" indent="0">
              <a:spcAft>
                <a:spcPts val="800"/>
              </a:spcAft>
              <a:buFont typeface="Arial" panose="020B0604020202020204" pitchFamily="34" charset="0"/>
              <a:buNone/>
              <a:defRPr sz="1200" cap="none" baseline="0">
                <a:solidFill>
                  <a:schemeClr val="tx1"/>
                </a:solidFill>
              </a:defRPr>
            </a:lvl8pPr>
            <a:lvl9pPr marL="0" indent="0">
              <a:spcAft>
                <a:spcPts val="800"/>
              </a:spcAft>
              <a:buFont typeface="Arial" panose="020B0604020202020204" pitchFamily="34" charset="0"/>
              <a:buNone/>
              <a:defRPr sz="1200" cap="none" baseline="0">
                <a:solidFill>
                  <a:schemeClr val="tx1"/>
                </a:solidFill>
              </a:defRPr>
            </a:lvl9pPr>
          </a:lstStyle>
          <a:p>
            <a:pPr lvl="0"/>
            <a:r>
              <a:rPr lang="fr-FR" dirty="0"/>
              <a:t>Nom Prénom</a:t>
            </a:r>
          </a:p>
          <a:p>
            <a:pPr lvl="1"/>
            <a:r>
              <a:rPr lang="fr-FR" dirty="0"/>
              <a:t>Fonction</a:t>
            </a:r>
          </a:p>
          <a:p>
            <a:pPr lvl="2"/>
            <a:r>
              <a:rPr lang="fr-FR" dirty="0"/>
              <a:t>Mail</a:t>
            </a:r>
          </a:p>
          <a:p>
            <a:pPr lvl="3"/>
            <a:r>
              <a:rPr lang="fr-FR" dirty="0"/>
              <a:t>Téléphone</a:t>
            </a:r>
          </a:p>
          <a:p>
            <a:pPr lvl="4"/>
            <a:r>
              <a:rPr lang="fr-FR" dirty="0"/>
              <a:t>Site web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3A79DF8B-23E3-4FBB-B938-EECD1E6F278B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 dirty="0"/>
              <a:t>CDC Habitat - Titre de la présentation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1FE351F-7FBA-4A0A-AD75-27EB32B07FC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4074C58-32D7-471B-8E65-879FBC7E4FD8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27" name="Graphique 26">
            <a:extLst>
              <a:ext uri="{FF2B5EF4-FFF2-40B4-BE49-F238E27FC236}">
                <a16:creationId xmlns:a16="http://schemas.microsoft.com/office/drawing/2014/main" id="{CD5281C6-3FCB-4178-8D3F-08061BEA8986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67484" y="1179470"/>
            <a:ext cx="1607571" cy="397749"/>
          </a:xfrm>
          <a:prstGeom prst="rect">
            <a:avLst/>
          </a:prstGeom>
        </p:spPr>
      </p:pic>
      <p:pic>
        <p:nvPicPr>
          <p:cNvPr id="28" name="Graphique 27">
            <a:extLst>
              <a:ext uri="{FF2B5EF4-FFF2-40B4-BE49-F238E27FC236}">
                <a16:creationId xmlns:a16="http://schemas.microsoft.com/office/drawing/2014/main" id="{456476CA-8759-4FEC-BF7C-1F502A19D3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988595" y="4600670"/>
            <a:ext cx="1800738" cy="399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53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C9F33A9-35FD-4C3A-9DF1-EE772F555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054" y="385527"/>
            <a:ext cx="11146446" cy="609398"/>
          </a:xfrm>
          <a:prstGeom prst="rect">
            <a:avLst/>
          </a:prstGeom>
        </p:spPr>
        <p:txBody>
          <a:bodyPr vert="horz" wrap="square" lIns="0" tIns="0" rIns="0" bIns="0" rtlCol="0" anchor="b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A0D3224-59EA-4AA0-B0EC-E925291852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4054" y="1398905"/>
            <a:ext cx="11146446" cy="4351338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  <a:p>
            <a:pPr lvl="5"/>
            <a:r>
              <a:rPr lang="fr-FR" dirty="0"/>
              <a:t>06</a:t>
            </a:r>
          </a:p>
          <a:p>
            <a:pPr lvl="6"/>
            <a:r>
              <a:rPr lang="fr-FR" dirty="0"/>
              <a:t>07</a:t>
            </a:r>
          </a:p>
          <a:p>
            <a:pPr lvl="7"/>
            <a:r>
              <a:rPr lang="fr-FR" dirty="0"/>
              <a:t>08</a:t>
            </a:r>
          </a:p>
          <a:p>
            <a:pPr lvl="8"/>
            <a:r>
              <a:rPr lang="fr-FR" dirty="0"/>
              <a:t>09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0AAC916-7305-4F33-B9FF-D748C4FAC0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57200" y="6518750"/>
            <a:ext cx="7759700" cy="1384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lang="fr-FR" sz="90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CDC Habitat - Titre de la présentation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1E823EB-8E9B-456B-83DD-2CAA1EFF3F64}"/>
              </a:ext>
            </a:extLst>
          </p:cNvPr>
          <p:cNvSpPr>
            <a:spLocks noGrp="1" noChangeAspect="1"/>
          </p:cNvSpPr>
          <p:nvPr>
            <p:ph type="sldNum" sz="quarter" idx="4"/>
          </p:nvPr>
        </p:nvSpPr>
        <p:spPr>
          <a:xfrm>
            <a:off x="11810400" y="6476400"/>
            <a:ext cx="381600" cy="381600"/>
          </a:xfrm>
          <a:prstGeom prst="rect">
            <a:avLst/>
          </a:prstGeom>
          <a:solidFill>
            <a:schemeClr val="accent1"/>
          </a:solidFill>
        </p:spPr>
        <p:txBody>
          <a:bodyPr vert="horz" wrap="square" lIns="0" tIns="0" rIns="0" bIns="0" rtlCol="0" anchor="ctr">
            <a:noAutofit/>
          </a:bodyPr>
          <a:lstStyle>
            <a:lvl1pPr algn="ctr">
              <a:defRPr lang="fr-FR" sz="9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4074C58-32D7-471B-8E65-879FBC7E4FD8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09690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67" r:id="rId7"/>
    <p:sldLayoutId id="2147483688" r:id="rId8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fr-FR" sz="4400" kern="1200" spc="-150" dirty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None/>
        <a:defRPr kumimoji="0" lang="fr-FR" sz="1600" b="0" i="0" u="none" strike="noStrike" kern="1200" cap="all" spc="-40" normalizeH="0" baseline="0" dirty="0">
          <a:ln>
            <a:noFill/>
          </a:ln>
          <a:solidFill>
            <a:schemeClr val="accent1"/>
          </a:solidFill>
          <a:effectLst/>
          <a:uLnTx/>
          <a:uFillTx/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0" indent="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None/>
        <a:defRPr kumimoji="0" lang="fr-FR" sz="1200" b="1" i="0" u="none" strike="noStrike" kern="1200" cap="none" spc="-40" normalizeH="0" baseline="0" dirty="0">
          <a:ln>
            <a:noFill/>
          </a:ln>
          <a:solidFill>
            <a:schemeClr val="tx1"/>
          </a:solidFill>
          <a:effectLst/>
          <a:uLnTx/>
          <a:uFillTx/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0" indent="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None/>
        <a:defRPr kumimoji="0" lang="fr-FR" sz="1200" b="0" i="0" u="none" strike="noStrike" kern="1200" cap="none" spc="-40" normalizeH="0" baseline="0" dirty="0">
          <a:ln>
            <a:noFill/>
          </a:ln>
          <a:solidFill>
            <a:schemeClr val="tx1"/>
          </a:solidFill>
          <a:effectLst/>
          <a:uLnTx/>
          <a:uFillTx/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71450" indent="-171450" algn="l" defTabSz="914400" rtl="0" eaLnBrk="1" latinLnBrk="0" hangingPunct="1">
        <a:lnSpc>
          <a:spcPct val="110000"/>
        </a:lnSpc>
        <a:spcBef>
          <a:spcPts val="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kumimoji="0" lang="fr-FR" sz="1200" b="0" i="0" u="none" strike="noStrike" kern="1200" cap="none" spc="-40" normalizeH="0" baseline="0" dirty="0">
          <a:ln>
            <a:noFill/>
          </a:ln>
          <a:solidFill>
            <a:srgbClr val="4B4B4B"/>
          </a:solidFill>
          <a:effectLst/>
          <a:uLnTx/>
          <a:uFillTx/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0" indent="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None/>
        <a:defRPr kumimoji="0" lang="fr-FR" sz="1100" b="0" i="0" u="none" strike="noStrike" kern="1200" cap="none" spc="-40" normalizeH="0" baseline="0" dirty="0">
          <a:ln>
            <a:noFill/>
          </a:ln>
          <a:solidFill>
            <a:srgbClr val="4B4B4B"/>
          </a:solidFill>
          <a:effectLst/>
          <a:uLnTx/>
          <a:uFillTx/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60000" indent="-17145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kumimoji="0" lang="fr-FR" sz="1100" b="0" i="0" u="none" strike="noStrike" kern="1200" cap="none" spc="-40" normalizeH="0" baseline="0" dirty="0">
          <a:ln>
            <a:noFill/>
          </a:ln>
          <a:solidFill>
            <a:srgbClr val="4B4B4B"/>
          </a:solidFill>
          <a:effectLst/>
          <a:uLnTx/>
          <a:uFillTx/>
          <a:latin typeface="Arial" panose="020B0604020202020204" pitchFamily="34" charset="0"/>
          <a:ea typeface="+mn-ea"/>
          <a:cs typeface="Arial" panose="020B0604020202020204" pitchFamily="34" charset="0"/>
        </a:defRPr>
      </a:lvl6pPr>
      <a:lvl7pPr marL="0" indent="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None/>
        <a:defRPr kumimoji="0" lang="fr-FR" sz="1050" b="0" i="0" u="none" strike="noStrike" kern="1200" cap="none" spc="-40" normalizeH="0" baseline="0" dirty="0">
          <a:ln>
            <a:noFill/>
          </a:ln>
          <a:solidFill>
            <a:srgbClr val="4B4B4B"/>
          </a:solidFill>
          <a:effectLst/>
          <a:uLnTx/>
          <a:uFillTx/>
          <a:latin typeface="Arial" panose="020B0604020202020204" pitchFamily="34" charset="0"/>
          <a:ea typeface="+mn-ea"/>
          <a:cs typeface="Arial" panose="020B0604020202020204" pitchFamily="34" charset="0"/>
        </a:defRPr>
      </a:lvl7pPr>
      <a:lvl8pPr marL="0" indent="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None/>
        <a:defRPr kumimoji="0" lang="fr-FR" sz="900" b="0" i="0" u="none" strike="noStrike" kern="1200" cap="none" spc="-40" normalizeH="0" baseline="0" dirty="0">
          <a:ln>
            <a:noFill/>
          </a:ln>
          <a:solidFill>
            <a:srgbClr val="4B4B4B"/>
          </a:solidFill>
          <a:effectLst/>
          <a:uLnTx/>
          <a:uFillTx/>
          <a:latin typeface="Arial" panose="020B0604020202020204" pitchFamily="34" charset="0"/>
          <a:ea typeface="+mn-ea"/>
          <a:cs typeface="Arial" panose="020B0604020202020204" pitchFamily="34" charset="0"/>
        </a:defRPr>
      </a:lvl8pPr>
      <a:lvl9pPr marL="0" indent="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None/>
        <a:defRPr kumimoji="0" lang="fr-FR" sz="900" b="0" i="1" u="none" strike="noStrike" kern="1200" cap="none" spc="-40" normalizeH="0" baseline="0" dirty="0">
          <a:ln>
            <a:noFill/>
          </a:ln>
          <a:solidFill>
            <a:srgbClr val="4B4B4B"/>
          </a:solidFill>
          <a:effectLst/>
          <a:uLnTx/>
          <a:uFillTx/>
          <a:latin typeface="Arial" panose="020B0604020202020204" pitchFamily="34" charset="0"/>
          <a:ea typeface="+mn-ea"/>
          <a:cs typeface="Arial" panose="020B0604020202020204" pitchFamily="34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>
          <p15:clr>
            <a:srgbClr val="F26B43"/>
          </p15:clr>
        </p15:guide>
        <p15:guide id="2" pos="7680">
          <p15:clr>
            <a:srgbClr val="F26B43"/>
          </p15:clr>
        </p15:guide>
        <p15:guide id="3" pos="296">
          <p15:clr>
            <a:srgbClr val="F26B43"/>
          </p15:clr>
        </p15:guide>
        <p15:guide id="4" pos="674">
          <p15:clr>
            <a:srgbClr val="F26B43"/>
          </p15:clr>
        </p15:guide>
        <p15:guide id="5" pos="906">
          <p15:clr>
            <a:srgbClr val="F26B43"/>
          </p15:clr>
        </p15:guide>
        <p15:guide id="6" pos="1284">
          <p15:clr>
            <a:srgbClr val="F26B43"/>
          </p15:clr>
        </p15:guide>
        <p15:guide id="7" pos="1516">
          <p15:clr>
            <a:srgbClr val="F26B43"/>
          </p15:clr>
        </p15:guide>
        <p15:guide id="8" pos="1894">
          <p15:clr>
            <a:srgbClr val="F26B43"/>
          </p15:clr>
        </p15:guide>
        <p15:guide id="9" pos="2126">
          <p15:clr>
            <a:srgbClr val="F26B43"/>
          </p15:clr>
        </p15:guide>
        <p15:guide id="10" pos="2504">
          <p15:clr>
            <a:srgbClr val="F26B43"/>
          </p15:clr>
        </p15:guide>
        <p15:guide id="11" pos="2736">
          <p15:clr>
            <a:srgbClr val="F26B43"/>
          </p15:clr>
        </p15:guide>
        <p15:guide id="12" pos="3114">
          <p15:clr>
            <a:srgbClr val="F26B43"/>
          </p15:clr>
        </p15:guide>
        <p15:guide id="13" pos="3346">
          <p15:clr>
            <a:srgbClr val="F26B43"/>
          </p15:clr>
        </p15:guide>
        <p15:guide id="14" pos="3724">
          <p15:clr>
            <a:srgbClr val="F26B43"/>
          </p15:clr>
        </p15:guide>
        <p15:guide id="15" pos="3956">
          <p15:clr>
            <a:srgbClr val="F26B43"/>
          </p15:clr>
        </p15:guide>
        <p15:guide id="16" pos="4334">
          <p15:clr>
            <a:srgbClr val="F26B43"/>
          </p15:clr>
        </p15:guide>
        <p15:guide id="17" pos="4566">
          <p15:clr>
            <a:srgbClr val="F26B43"/>
          </p15:clr>
        </p15:guide>
        <p15:guide id="18" pos="4944">
          <p15:clr>
            <a:srgbClr val="F26B43"/>
          </p15:clr>
        </p15:guide>
        <p15:guide id="19" pos="5176">
          <p15:clr>
            <a:srgbClr val="F26B43"/>
          </p15:clr>
        </p15:guide>
        <p15:guide id="20" pos="5554">
          <p15:clr>
            <a:srgbClr val="F26B43"/>
          </p15:clr>
        </p15:guide>
        <p15:guide id="21" pos="5786">
          <p15:clr>
            <a:srgbClr val="F26B43"/>
          </p15:clr>
        </p15:guide>
        <p15:guide id="22" pos="6164">
          <p15:clr>
            <a:srgbClr val="F26B43"/>
          </p15:clr>
        </p15:guide>
        <p15:guide id="23" pos="6396">
          <p15:clr>
            <a:srgbClr val="F26B43"/>
          </p15:clr>
        </p15:guide>
        <p15:guide id="24" pos="6774">
          <p15:clr>
            <a:srgbClr val="F26B43"/>
          </p15:clr>
        </p15:guide>
        <p15:guide id="25" pos="7006">
          <p15:clr>
            <a:srgbClr val="F26B43"/>
          </p15:clr>
        </p15:guide>
        <p15:guide id="26" pos="7384">
          <p15:clr>
            <a:srgbClr val="F26B43"/>
          </p15:clr>
        </p15:guide>
        <p15:guide id="27" orient="horz">
          <p15:clr>
            <a:srgbClr val="F26B43"/>
          </p15:clr>
        </p15:guide>
        <p15:guide id="28" orient="horz" pos="4320">
          <p15:clr>
            <a:srgbClr val="F26B43"/>
          </p15:clr>
        </p15:guide>
        <p15:guide id="29" orient="horz" pos="176">
          <p15:clr>
            <a:srgbClr val="F26B43"/>
          </p15:clr>
        </p15:guide>
        <p15:guide id="30" orient="horz" pos="1780">
          <p15:clr>
            <a:srgbClr val="F26B43"/>
          </p15:clr>
        </p15:guide>
        <p15:guide id="31" orient="horz" pos="2356">
          <p15:clr>
            <a:srgbClr val="F26B43"/>
          </p15:clr>
        </p15:guide>
        <p15:guide id="32" orient="horz" pos="3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Arnaud.carrion@cdc-habitat.fr" TargetMode="External"/><Relationship Id="rId13" Type="http://schemas.openxmlformats.org/officeDocument/2006/relationships/hyperlink" Target="mailto:Audrey.kerdiles@cdc-habitat.fr" TargetMode="External"/><Relationship Id="rId3" Type="http://schemas.openxmlformats.org/officeDocument/2006/relationships/hyperlink" Target="mailto:Caroline.monier@cdc-habitat.fr" TargetMode="External"/><Relationship Id="rId7" Type="http://schemas.openxmlformats.org/officeDocument/2006/relationships/hyperlink" Target="mailto:Nathalie.niger@cdc-habitat.fr*" TargetMode="External"/><Relationship Id="rId12" Type="http://schemas.openxmlformats.org/officeDocument/2006/relationships/hyperlink" Target="mailto:Kevin.colas@cdc-habitat.fr" TargetMode="External"/><Relationship Id="rId2" Type="http://schemas.openxmlformats.org/officeDocument/2006/relationships/image" Target="../media/image9.png"/><Relationship Id="rId16" Type="http://schemas.openxmlformats.org/officeDocument/2006/relationships/hyperlink" Target="mailto:Christelle.deoliveira@cdc-habitat.fr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Christelle.pereira@cdc-habitat.fr" TargetMode="External"/><Relationship Id="rId11" Type="http://schemas.openxmlformats.org/officeDocument/2006/relationships/hyperlink" Target="mailto:Julien.romain@cdc-habitat.fr" TargetMode="External"/><Relationship Id="rId5" Type="http://schemas.openxmlformats.org/officeDocument/2006/relationships/hyperlink" Target="mailto:Romuald.genin@cdc-habitat.fr" TargetMode="External"/><Relationship Id="rId15" Type="http://schemas.openxmlformats.org/officeDocument/2006/relationships/hyperlink" Target="mailto:Anne-caroline.schnirer@cdc-habitat.fr" TargetMode="External"/><Relationship Id="rId10" Type="http://schemas.openxmlformats.org/officeDocument/2006/relationships/hyperlink" Target="mailto:Sebastien.lapeyre@cdc-habitat.fr" TargetMode="External"/><Relationship Id="rId4" Type="http://schemas.openxmlformats.org/officeDocument/2006/relationships/hyperlink" Target="mailto:Umit.sonmez@cdc-habitat.fr" TargetMode="External"/><Relationship Id="rId9" Type="http://schemas.openxmlformats.org/officeDocument/2006/relationships/hyperlink" Target="mailto:Stephane.oge@cdc-habitat.fr" TargetMode="External"/><Relationship Id="rId14" Type="http://schemas.openxmlformats.org/officeDocument/2006/relationships/hyperlink" Target="mailto:Serge.giffard@cdc-habitat.f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Espace réservé du contenu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0771" y="553168"/>
            <a:ext cx="6387618" cy="5639519"/>
          </a:xfrm>
          <a:prstGeom prst="rect">
            <a:avLst/>
          </a:prstGeom>
        </p:spPr>
      </p:pic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5932586"/>
              </p:ext>
            </p:extLst>
          </p:nvPr>
        </p:nvGraphicFramePr>
        <p:xfrm>
          <a:off x="6918381" y="-1879481"/>
          <a:ext cx="5273619" cy="859881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57604">
                  <a:extLst>
                    <a:ext uri="{9D8B030D-6E8A-4147-A177-3AD203B41FA5}">
                      <a16:colId xmlns:a16="http://schemas.microsoft.com/office/drawing/2014/main" val="1364294377"/>
                    </a:ext>
                  </a:extLst>
                </a:gridCol>
                <a:gridCol w="1616015">
                  <a:extLst>
                    <a:ext uri="{9D8B030D-6E8A-4147-A177-3AD203B41FA5}">
                      <a16:colId xmlns:a16="http://schemas.microsoft.com/office/drawing/2014/main" val="2477818415"/>
                    </a:ext>
                  </a:extLst>
                </a:gridCol>
              </a:tblGrid>
              <a:tr h="614201">
                <a:tc>
                  <a:txBody>
                    <a:bodyPr/>
                    <a:lstStyle/>
                    <a:p>
                      <a:r>
                        <a:rPr lang="fr-FR" sz="1100" dirty="0"/>
                        <a:t>Caroline</a:t>
                      </a:r>
                      <a:r>
                        <a:rPr lang="fr-FR" sz="1100" baseline="0" dirty="0"/>
                        <a:t> MONIER</a:t>
                      </a:r>
                    </a:p>
                    <a:p>
                      <a:r>
                        <a:rPr lang="fr-FR" sz="1100" baseline="0" dirty="0">
                          <a:hlinkClick r:id="rId3"/>
                        </a:rPr>
                        <a:t>Caroline.monier@cdc-habitat.fr</a:t>
                      </a:r>
                      <a:endParaRPr lang="fr-FR" sz="1100" baseline="0" dirty="0"/>
                    </a:p>
                    <a:p>
                      <a:r>
                        <a:rPr lang="fr-FR" sz="11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07 77 44 19 59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59, 67, 57, </a:t>
                      </a:r>
                    </a:p>
                    <a:p>
                      <a:r>
                        <a:rPr lang="fr-FR" sz="1100" dirty="0"/>
                        <a:t>68, (83 : 1 programme)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9331721"/>
                  </a:ext>
                </a:extLst>
              </a:tr>
              <a:tr h="614201">
                <a:tc>
                  <a:txBody>
                    <a:bodyPr/>
                    <a:lstStyle/>
                    <a:p>
                      <a:r>
                        <a:rPr lang="fr-FR" sz="1100" dirty="0"/>
                        <a:t>Umit SONMEZ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>
                          <a:hlinkClick r:id="rId4"/>
                        </a:rPr>
                        <a:t>Umit.sonmez</a:t>
                      </a:r>
                      <a:r>
                        <a:rPr lang="fr-FR" sz="1100" baseline="0" dirty="0">
                          <a:hlinkClick r:id="rId4"/>
                        </a:rPr>
                        <a:t>@cdc-habitat.fr</a:t>
                      </a:r>
                      <a:endParaRPr lang="fr-FR" sz="1100" baseline="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06 03 33 36 98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02, 54, 51, 70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8820702"/>
                  </a:ext>
                </a:extLst>
              </a:tr>
              <a:tr h="614201">
                <a:tc>
                  <a:txBody>
                    <a:bodyPr/>
                    <a:lstStyle/>
                    <a:p>
                      <a:r>
                        <a:rPr lang="fr-FR" sz="1100" dirty="0"/>
                        <a:t>Romuald</a:t>
                      </a:r>
                      <a:r>
                        <a:rPr lang="fr-FR" sz="1100" baseline="0" dirty="0"/>
                        <a:t> GENIN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aseline="0" dirty="0">
                          <a:hlinkClick r:id="rId5"/>
                        </a:rPr>
                        <a:t>Romuald.genin@cdc-habitat.fr</a:t>
                      </a:r>
                      <a:endParaRPr lang="fr-FR" sz="1100" baseline="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06 72 74 14 56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21,</a:t>
                      </a:r>
                      <a:r>
                        <a:rPr lang="fr-FR" sz="1100" baseline="0" dirty="0"/>
                        <a:t> 25, 71</a:t>
                      </a:r>
                      <a:endParaRPr lang="fr-F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6815545"/>
                  </a:ext>
                </a:extLst>
              </a:tr>
              <a:tr h="614201">
                <a:tc>
                  <a:txBody>
                    <a:bodyPr/>
                    <a:lstStyle/>
                    <a:p>
                      <a:r>
                        <a:rPr lang="fr-FR" sz="1100" dirty="0"/>
                        <a:t>Christelle</a:t>
                      </a:r>
                      <a:r>
                        <a:rPr lang="fr-FR" sz="1100" baseline="0" dirty="0"/>
                        <a:t> PEREIRA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aseline="0" dirty="0">
                          <a:hlinkClick r:id="rId6"/>
                        </a:rPr>
                        <a:t>Christelle.pereira@cdc-habitat.fr</a:t>
                      </a:r>
                      <a:endParaRPr lang="fr-FR" sz="1100" baseline="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aseline="0" dirty="0"/>
                        <a:t>06 12 16 36 39</a:t>
                      </a:r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01, 69, 63, 03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8927775"/>
                  </a:ext>
                </a:extLst>
              </a:tr>
              <a:tr h="614201">
                <a:tc>
                  <a:txBody>
                    <a:bodyPr/>
                    <a:lstStyle/>
                    <a:p>
                      <a:r>
                        <a:rPr lang="fr-FR" sz="1100" dirty="0"/>
                        <a:t>Nathalie</a:t>
                      </a:r>
                      <a:r>
                        <a:rPr lang="fr-FR" sz="1100" baseline="0" dirty="0"/>
                        <a:t> NIGER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aseline="0" dirty="0">
                          <a:hlinkClick r:id="rId7"/>
                        </a:rPr>
                        <a:t>Nathalie.niger@cdc-habitat.fr*</a:t>
                      </a:r>
                      <a:endParaRPr lang="fr-FR" sz="1100" baseline="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06 16 67 31 15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74, 38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116261"/>
                  </a:ext>
                </a:extLst>
              </a:tr>
              <a:tr h="614201">
                <a:tc>
                  <a:txBody>
                    <a:bodyPr/>
                    <a:lstStyle/>
                    <a:p>
                      <a:r>
                        <a:rPr lang="fr-FR" sz="1100" dirty="0"/>
                        <a:t>Arnau</a:t>
                      </a:r>
                      <a:r>
                        <a:rPr lang="fr-FR" sz="1100" baseline="0" dirty="0"/>
                        <a:t>d CARRION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aseline="0" dirty="0">
                          <a:hlinkClick r:id="rId8"/>
                        </a:rPr>
                        <a:t>Arnaud.carrion@cdc-habitat.fr</a:t>
                      </a:r>
                      <a:endParaRPr lang="fr-FR" sz="1100" baseline="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06 13 06 57 99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06, 13,</a:t>
                      </a:r>
                      <a:r>
                        <a:rPr lang="fr-FR" sz="1100" baseline="0" dirty="0"/>
                        <a:t> 83 </a:t>
                      </a:r>
                      <a:endParaRPr lang="fr-F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2082903"/>
                  </a:ext>
                </a:extLst>
              </a:tr>
              <a:tr h="614201">
                <a:tc>
                  <a:txBody>
                    <a:bodyPr/>
                    <a:lstStyle/>
                    <a:p>
                      <a:r>
                        <a:rPr lang="fr-FR" sz="1100" dirty="0"/>
                        <a:t>Stéphane OGE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>
                          <a:hlinkClick r:id="rId9"/>
                        </a:rPr>
                        <a:t>Stephane.oge</a:t>
                      </a:r>
                      <a:r>
                        <a:rPr lang="fr-FR" sz="1100" baseline="0" dirty="0">
                          <a:hlinkClick r:id="rId9"/>
                        </a:rPr>
                        <a:t>@cdc-habitat.fr</a:t>
                      </a:r>
                      <a:endParaRPr lang="fr-FR" sz="1100" baseline="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06 14 71 45 66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84,</a:t>
                      </a:r>
                      <a:r>
                        <a:rPr lang="fr-FR" sz="1100" baseline="0" dirty="0"/>
                        <a:t> 13, 34, 30</a:t>
                      </a:r>
                      <a:endParaRPr lang="fr-F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1225835"/>
                  </a:ext>
                </a:extLst>
              </a:tr>
              <a:tr h="61420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Sébastien</a:t>
                      </a:r>
                      <a:r>
                        <a:rPr lang="fr-FR" sz="1100" baseline="0" dirty="0"/>
                        <a:t> LAPEYRE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aseline="0" dirty="0">
                          <a:hlinkClick r:id="rId10"/>
                        </a:rPr>
                        <a:t>Sebastien.lapeyre@cdc-habitat.fr</a:t>
                      </a:r>
                      <a:endParaRPr lang="fr-FR" sz="1100" baseline="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06 29 61 40 28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31, 09, 34, 64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3503595"/>
                  </a:ext>
                </a:extLst>
              </a:tr>
              <a:tr h="61420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Julien</a:t>
                      </a:r>
                      <a:r>
                        <a:rPr lang="fr-FR" sz="1100" baseline="0" dirty="0"/>
                        <a:t> ROMAIN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aseline="0" dirty="0">
                          <a:hlinkClick r:id="rId11"/>
                        </a:rPr>
                        <a:t>Julien.romain@cdc-habitat.fr</a:t>
                      </a:r>
                      <a:endParaRPr lang="fr-FR" sz="1100" baseline="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06 14 42 09 06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40, 33, 87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368836"/>
                  </a:ext>
                </a:extLst>
              </a:tr>
              <a:tr h="61420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Kevin</a:t>
                      </a:r>
                      <a:r>
                        <a:rPr lang="fr-FR" sz="1100" baseline="0" dirty="0"/>
                        <a:t> COLAS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aseline="0" dirty="0">
                          <a:hlinkClick r:id="rId12"/>
                        </a:rPr>
                        <a:t>Kevin.colas@cdc-habitat.fr</a:t>
                      </a:r>
                      <a:endParaRPr lang="fr-FR" sz="1100" baseline="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06 27 01 78 27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44, 49,</a:t>
                      </a:r>
                      <a:r>
                        <a:rPr lang="fr-FR" sz="1100" baseline="0" dirty="0"/>
                        <a:t> 72, 85</a:t>
                      </a:r>
                      <a:endParaRPr lang="fr-F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0925653"/>
                  </a:ext>
                </a:extLst>
              </a:tr>
              <a:tr h="61420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Audrey KERDILES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13"/>
                        </a:rPr>
                        <a:t>Audrey.kerdiles@cdc-habitat.fr</a:t>
                      </a:r>
                      <a:endParaRPr lang="fr-FR" sz="11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07 64 49 17 40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35, 29, 56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6194737"/>
                  </a:ext>
                </a:extLst>
              </a:tr>
              <a:tr h="61420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Serge GIFFARD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>
                          <a:hlinkClick r:id="rId14"/>
                        </a:rPr>
                        <a:t>Serge.giffard</a:t>
                      </a:r>
                      <a:r>
                        <a:rPr lang="fr-FR" sz="1100" baseline="0" dirty="0">
                          <a:hlinkClick r:id="rId14"/>
                        </a:rPr>
                        <a:t>@cdc-habitat.fr</a:t>
                      </a:r>
                      <a:endParaRPr lang="fr-FR" sz="1100" baseline="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06 27 01 78 21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14, 27, 76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4295508"/>
                  </a:ext>
                </a:extLst>
              </a:tr>
              <a:tr h="61420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Anne Caroline SCHNIRER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15"/>
                        </a:rPr>
                        <a:t>Anne-caroline.schnirer@cdc-habitat.fr</a:t>
                      </a:r>
                      <a:r>
                        <a:rPr lang="fr-FR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06 74 97 23 11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77, 91, 78, 95, 60, 93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9703074"/>
                  </a:ext>
                </a:extLst>
              </a:tr>
              <a:tr h="61420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Christelle DE OLIVEIRA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16"/>
                        </a:rPr>
                        <a:t>Christelle.deoliveira@cdc-habitat.fr</a:t>
                      </a:r>
                      <a:r>
                        <a:rPr lang="fr-FR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06 27 25 18 95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75, 91, 92, 78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2482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437615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CDC Habitat">
      <a:dk1>
        <a:srgbClr val="4B4B4B"/>
      </a:dk1>
      <a:lt1>
        <a:sysClr val="window" lastClr="FFFFFF"/>
      </a:lt1>
      <a:dk2>
        <a:srgbClr val="B0ABA8"/>
      </a:dk2>
      <a:lt2>
        <a:srgbClr val="E7E6E6"/>
      </a:lt2>
      <a:accent1>
        <a:srgbClr val="EF1928"/>
      </a:accent1>
      <a:accent2>
        <a:srgbClr val="C20E1A"/>
      </a:accent2>
      <a:accent3>
        <a:srgbClr val="51000B"/>
      </a:accent3>
      <a:accent4>
        <a:srgbClr val="5AC2D4"/>
      </a:accent4>
      <a:accent5>
        <a:srgbClr val="DDE5F0"/>
      </a:accent5>
      <a:accent6>
        <a:srgbClr val="FFA840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Default Theme" id="{BAAFBCFC-4E4C-4F51-8966-188165C718BB}" vid="{1922E168-327D-4850-9899-2397BBED5CE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299</TotalTime>
  <Words>294</Words>
  <Application>Microsoft Office PowerPoint</Application>
  <PresentationFormat>Grand écran</PresentationFormat>
  <Paragraphs>57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Wingdings</vt:lpstr>
      <vt:lpstr>Default Theme</vt:lpstr>
      <vt:lpstr>Présentation PowerPoint</vt:lpstr>
    </vt:vector>
  </TitlesOfParts>
  <Company>Groupe SNI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REIS  Stephanie</dc:creator>
  <cp:lastModifiedBy>De Andrade Emilie</cp:lastModifiedBy>
  <cp:revision>2</cp:revision>
  <dcterms:created xsi:type="dcterms:W3CDTF">2023-01-10T14:14:29Z</dcterms:created>
  <dcterms:modified xsi:type="dcterms:W3CDTF">2023-01-12T13:35:48Z</dcterms:modified>
</cp:coreProperties>
</file>