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  <p:sldMasterId id="2147483693" r:id="rId2"/>
  </p:sldMasterIdLst>
  <p:notesMasterIdLst>
    <p:notesMasterId r:id="rId4"/>
  </p:notesMasterIdLst>
  <p:handoutMasterIdLst>
    <p:handoutMasterId r:id="rId5"/>
  </p:handoutMasterIdLst>
  <p:sldIdLst>
    <p:sldId id="489" r:id="rId3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5956"/>
    <a:srgbClr val="C86F68"/>
    <a:srgbClr val="F040D7"/>
    <a:srgbClr val="A1E739"/>
    <a:srgbClr val="50F030"/>
    <a:srgbClr val="27F94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28" autoAdjust="0"/>
    <p:restoredTop sz="73143" autoAdjust="0"/>
  </p:normalViewPr>
  <p:slideViewPr>
    <p:cSldViewPr>
      <p:cViewPr varScale="1">
        <p:scale>
          <a:sx n="49" d="100"/>
          <a:sy n="49" d="100"/>
        </p:scale>
        <p:origin x="1608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24" y="-8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CFF4B-21F7-4CCD-BD16-DF42A96F00D1}" type="datetimeFigureOut">
              <a:rPr lang="fr-FR" smtClean="0"/>
              <a:t>09/03/2023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1A4310-E788-4140-90A9-B263BD4108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8901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1F751C-B274-4813-B8D2-6242CBA84896}" type="datetimeFigureOut">
              <a:rPr lang="fr-FR" smtClean="0"/>
              <a:pPr/>
              <a:t>09/03/2023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946160-74BB-47F5-83A3-9FA2497FBF8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698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000" cy="553154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0" y="6492274"/>
            <a:ext cx="1405467" cy="365125"/>
          </a:xfrm>
          <a:prstGeom prst="rect">
            <a:avLst/>
          </a:prstGeom>
          <a:solidFill>
            <a:srgbClr val="002060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1266042-4A05-4834-8212-D140BAA988CE}" type="datetime1">
              <a:rPr lang="fr-FR" smtClean="0">
                <a:solidFill>
                  <a:prstClr val="white"/>
                </a:solidFill>
              </a:rPr>
              <a:t>09/03/2023</a:t>
            </a:fld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415077" y="6492274"/>
            <a:ext cx="9879456" cy="365125"/>
          </a:xfrm>
          <a:prstGeom prst="rect">
            <a:avLst/>
          </a:prstGeom>
          <a:solidFill>
            <a:srgbClr val="002060"/>
          </a:solidFill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fr-FR">
                <a:solidFill>
                  <a:prstClr val="white"/>
                </a:solidFill>
              </a:rPr>
              <a:t>Support de réunion Groupe Projet #1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94533" y="6492875"/>
            <a:ext cx="897467" cy="365125"/>
          </a:xfrm>
          <a:prstGeom prst="rect">
            <a:avLst/>
          </a:prstGeom>
          <a:solidFill>
            <a:srgbClr val="002060"/>
          </a:solidFill>
        </p:spPr>
        <p:txBody>
          <a:bodyPr anchor="ctr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C59AEC7C-0CC5-4F32-A84B-BB20FD2307C2}" type="slidenum">
              <a:rPr lang="fr-FR" smtClean="0">
                <a:solidFill>
                  <a:prstClr val="white"/>
                </a:solidFill>
              </a:rPr>
              <a:pPr/>
              <a:t>‹N°›</a:t>
            </a:fld>
            <a:endParaRPr lang="fr-FR">
              <a:solidFill>
                <a:prstClr val="white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79" y="0"/>
            <a:ext cx="787878" cy="97696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8734563" y="330348"/>
            <a:ext cx="3315730" cy="120189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[Séquence XY]</a:t>
            </a:r>
            <a:br>
              <a:rPr lang="fr-FR" dirty="0"/>
            </a:br>
            <a:r>
              <a:rPr lang="fr-FR" dirty="0"/>
              <a:t>[n° de Module]</a:t>
            </a:r>
          </a:p>
        </p:txBody>
      </p:sp>
      <p:sp>
        <p:nvSpPr>
          <p:cNvPr id="13" name="Ellipse 12"/>
          <p:cNvSpPr/>
          <p:nvPr userDrawn="1"/>
        </p:nvSpPr>
        <p:spPr>
          <a:xfrm>
            <a:off x="3213314" y="330349"/>
            <a:ext cx="6200510" cy="38818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911380" y="1106231"/>
            <a:ext cx="4804377" cy="2330123"/>
          </a:xfrm>
          <a:prstGeom prst="rect">
            <a:avLst/>
          </a:prstGeom>
        </p:spPr>
      </p:pic>
      <p:sp>
        <p:nvSpPr>
          <p:cNvPr id="9" name="ZoneTexte 8"/>
          <p:cNvSpPr txBox="1"/>
          <p:nvPr userDrawn="1"/>
        </p:nvSpPr>
        <p:spPr>
          <a:xfrm>
            <a:off x="6351363" y="1674994"/>
            <a:ext cx="238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2060"/>
                </a:solidFill>
                <a:latin typeface="Cachet Std Book" pitchFamily="34" charset="0"/>
              </a:rPr>
              <a:t>Parcours approfondi</a:t>
            </a:r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827" y="2451556"/>
            <a:ext cx="1252793" cy="626397"/>
          </a:xfrm>
          <a:prstGeom prst="rect">
            <a:avLst/>
          </a:prstGeom>
        </p:spPr>
      </p:pic>
      <p:sp>
        <p:nvSpPr>
          <p:cNvPr id="15" name="Titre 1"/>
          <p:cNvSpPr txBox="1">
            <a:spLocks/>
          </p:cNvSpPr>
          <p:nvPr userDrawn="1"/>
        </p:nvSpPr>
        <p:spPr>
          <a:xfrm>
            <a:off x="2850983" y="4568429"/>
            <a:ext cx="6925169" cy="7005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>
                <a:solidFill>
                  <a:prstClr val="white"/>
                </a:solidFill>
              </a:rPr>
              <a:t>[Titre du Module]</a:t>
            </a:r>
          </a:p>
        </p:txBody>
      </p:sp>
    </p:spTree>
    <p:extLst>
      <p:ext uri="{BB962C8B-B14F-4D97-AF65-F5344CB8AC3E}">
        <p14:creationId xmlns:p14="http://schemas.microsoft.com/office/powerpoint/2010/main" val="120791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13E939-537D-40DB-8344-2E00806B20E3}" type="datetime1">
              <a:rPr lang="fr-FR" smtClean="0">
                <a:solidFill>
                  <a:prstClr val="black"/>
                </a:solidFill>
              </a:rPr>
              <a:t>09/03/2023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>
                <a:solidFill>
                  <a:prstClr val="black"/>
                </a:solidFill>
              </a:rPr>
              <a:t>Support de réunion Groupe Projet #1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9AEC7C-0CC5-4F32-A84B-BB20FD2307C2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205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B92B9C-E2C2-48B4-B190-A3077F4F4186}" type="datetime1">
              <a:rPr lang="fr-FR" smtClean="0">
                <a:solidFill>
                  <a:prstClr val="black"/>
                </a:solidFill>
              </a:rPr>
              <a:t>09/03/2023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>
                <a:solidFill>
                  <a:prstClr val="black"/>
                </a:solidFill>
              </a:rPr>
              <a:t>Support de réunion Groupe Projet #1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9AEC7C-0CC5-4F32-A84B-BB20FD2307C2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971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951722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e 17"/>
          <p:cNvGrpSpPr/>
          <p:nvPr userDrawn="1"/>
        </p:nvGrpSpPr>
        <p:grpSpPr>
          <a:xfrm>
            <a:off x="-3" y="543940"/>
            <a:ext cx="12192003" cy="216024"/>
            <a:chOff x="-2" y="4581128"/>
            <a:chExt cx="7020071" cy="144016"/>
          </a:xfrm>
        </p:grpSpPr>
        <p:sp>
          <p:nvSpPr>
            <p:cNvPr id="20" name="Rectangle 19"/>
            <p:cNvSpPr/>
            <p:nvPr userDrawn="1"/>
          </p:nvSpPr>
          <p:spPr>
            <a:xfrm>
              <a:off x="-2" y="4581128"/>
              <a:ext cx="1403650" cy="144016"/>
            </a:xfrm>
            <a:prstGeom prst="rect">
              <a:avLst/>
            </a:prstGeom>
            <a:solidFill>
              <a:srgbClr val="127A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sp>
          <p:nvSpPr>
            <p:cNvPr id="26" name="Rectangle 25"/>
            <p:cNvSpPr/>
            <p:nvPr userDrawn="1"/>
          </p:nvSpPr>
          <p:spPr>
            <a:xfrm>
              <a:off x="1403648" y="4581128"/>
              <a:ext cx="1403650" cy="144016"/>
            </a:xfrm>
            <a:prstGeom prst="rect">
              <a:avLst/>
            </a:prstGeom>
            <a:solidFill>
              <a:srgbClr val="D90A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sp>
          <p:nvSpPr>
            <p:cNvPr id="27" name="Rectangle 26"/>
            <p:cNvSpPr/>
            <p:nvPr userDrawn="1"/>
          </p:nvSpPr>
          <p:spPr>
            <a:xfrm>
              <a:off x="2807905" y="4581128"/>
              <a:ext cx="1403650" cy="144016"/>
            </a:xfrm>
            <a:prstGeom prst="rect">
              <a:avLst/>
            </a:prstGeom>
            <a:solidFill>
              <a:srgbClr val="57C1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sp>
          <p:nvSpPr>
            <p:cNvPr id="28" name="Rectangle 27"/>
            <p:cNvSpPr/>
            <p:nvPr userDrawn="1"/>
          </p:nvSpPr>
          <p:spPr>
            <a:xfrm>
              <a:off x="4212162" y="4581128"/>
              <a:ext cx="1403650" cy="144016"/>
            </a:xfrm>
            <a:prstGeom prst="rect">
              <a:avLst/>
            </a:prstGeom>
            <a:solidFill>
              <a:srgbClr val="39BB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sp>
          <p:nvSpPr>
            <p:cNvPr id="29" name="Rectangle 28"/>
            <p:cNvSpPr/>
            <p:nvPr userDrawn="1"/>
          </p:nvSpPr>
          <p:spPr>
            <a:xfrm>
              <a:off x="5616419" y="4581128"/>
              <a:ext cx="1403650" cy="144016"/>
            </a:xfrm>
            <a:prstGeom prst="rect">
              <a:avLst/>
            </a:prstGeom>
            <a:solidFill>
              <a:srgbClr val="F7C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</p:grpSp>
      <p:sp>
        <p:nvSpPr>
          <p:cNvPr id="10" name="Triangle rect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914400" y="1353971"/>
            <a:ext cx="10363200" cy="1829761"/>
          </a:xfrm>
          <a:prstGeom prst="rect">
            <a:avLst/>
          </a:prstGeo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rgbClr val="0A64B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dirty="0"/>
              <a:t>Modifiez le style du titre</a:t>
            </a:r>
            <a:endParaRPr kumimoji="0" lang="en-US" dirty="0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914400" y="3212976"/>
            <a:ext cx="10363200" cy="1199704"/>
          </a:xfrm>
          <a:prstGeom prst="rect">
            <a:avLst/>
          </a:prstGeo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rgbClr val="E8422A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dirty="0"/>
              <a:t>Modifiez le style des sous-titres du masque</a:t>
            </a:r>
            <a:endParaRPr kumimoji="0" lang="en-US" dirty="0"/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8383" y="6012463"/>
            <a:ext cx="685143" cy="790549"/>
          </a:xfrm>
          <a:prstGeom prst="rect">
            <a:avLst/>
          </a:prstGeom>
        </p:spPr>
      </p:pic>
      <p:sp>
        <p:nvSpPr>
          <p:cNvPr id="35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9321291" y="6131525"/>
            <a:ext cx="1159072" cy="365760"/>
          </a:xfrm>
          <a:prstGeom prst="rect">
            <a:avLst/>
          </a:prstGeom>
        </p:spPr>
        <p:txBody>
          <a:bodyPr/>
          <a:lstStyle/>
          <a:p>
            <a:fld id="{E90596A9-83DB-4D85-987C-84FC5D925162}" type="datetime1">
              <a:rPr lang="fr-FR" smtClean="0"/>
              <a:t>09/03/2023</a:t>
            </a:fld>
            <a:endParaRPr lang="fr-FR" dirty="0"/>
          </a:p>
        </p:txBody>
      </p:sp>
      <p:sp>
        <p:nvSpPr>
          <p:cNvPr id="3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423926" y="6131526"/>
            <a:ext cx="3902327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fr-FR" dirty="0"/>
              <a:t>Prénom Nom - Service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10608501" y="6068185"/>
            <a:ext cx="384043" cy="247849"/>
          </a:xfrm>
          <a:prstGeom prst="rect">
            <a:avLst/>
          </a:prstGeom>
          <a:solidFill>
            <a:srgbClr val="E8422A"/>
          </a:solidFill>
          <a:ln w="0"/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480363" y="6068185"/>
            <a:ext cx="608192" cy="246221"/>
          </a:xfrm>
          <a:prstGeom prst="rect">
            <a:avLst/>
          </a:prstGeom>
        </p:spPr>
        <p:txBody>
          <a:bodyPr>
            <a:sp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  <a:extLst/>
          </a:lstStyle>
          <a:p>
            <a:fld id="{06357A57-2B31-47E8-A338-0A21E32C29FF}" type="slidenum">
              <a:rPr lang="fr-FR" smtClean="0"/>
              <a:pPr/>
              <a:t>‹N°›</a:t>
            </a:fld>
            <a:endParaRPr lang="fr-FR" dirty="0"/>
          </a:p>
        </p:txBody>
      </p:sp>
      <p:grpSp>
        <p:nvGrpSpPr>
          <p:cNvPr id="39" name="Groupe 38"/>
          <p:cNvGrpSpPr/>
          <p:nvPr userDrawn="1"/>
        </p:nvGrpSpPr>
        <p:grpSpPr>
          <a:xfrm>
            <a:off x="2735627" y="6381328"/>
            <a:ext cx="8256917" cy="58700"/>
            <a:chOff x="-2" y="4581128"/>
            <a:chExt cx="7020071" cy="144016"/>
          </a:xfrm>
        </p:grpSpPr>
        <p:sp>
          <p:nvSpPr>
            <p:cNvPr id="40" name="Rectangle 39"/>
            <p:cNvSpPr/>
            <p:nvPr userDrawn="1"/>
          </p:nvSpPr>
          <p:spPr>
            <a:xfrm>
              <a:off x="-2" y="4581128"/>
              <a:ext cx="1403650" cy="144016"/>
            </a:xfrm>
            <a:prstGeom prst="rect">
              <a:avLst/>
            </a:prstGeom>
            <a:solidFill>
              <a:srgbClr val="127A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sp>
          <p:nvSpPr>
            <p:cNvPr id="41" name="Rectangle 40"/>
            <p:cNvSpPr/>
            <p:nvPr userDrawn="1"/>
          </p:nvSpPr>
          <p:spPr>
            <a:xfrm>
              <a:off x="1403648" y="4581128"/>
              <a:ext cx="1403650" cy="144016"/>
            </a:xfrm>
            <a:prstGeom prst="rect">
              <a:avLst/>
            </a:prstGeom>
            <a:solidFill>
              <a:srgbClr val="D90A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sp>
          <p:nvSpPr>
            <p:cNvPr id="42" name="Rectangle 41"/>
            <p:cNvSpPr/>
            <p:nvPr userDrawn="1"/>
          </p:nvSpPr>
          <p:spPr>
            <a:xfrm>
              <a:off x="2807905" y="4581128"/>
              <a:ext cx="1403650" cy="144016"/>
            </a:xfrm>
            <a:prstGeom prst="rect">
              <a:avLst/>
            </a:prstGeom>
            <a:solidFill>
              <a:srgbClr val="57C1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sp>
          <p:nvSpPr>
            <p:cNvPr id="43" name="Rectangle 42"/>
            <p:cNvSpPr/>
            <p:nvPr userDrawn="1"/>
          </p:nvSpPr>
          <p:spPr>
            <a:xfrm>
              <a:off x="4212162" y="4581128"/>
              <a:ext cx="1403650" cy="144016"/>
            </a:xfrm>
            <a:prstGeom prst="rect">
              <a:avLst/>
            </a:prstGeom>
            <a:solidFill>
              <a:srgbClr val="39BB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sp>
          <p:nvSpPr>
            <p:cNvPr id="44" name="Rectangle 43"/>
            <p:cNvSpPr/>
            <p:nvPr userDrawn="1"/>
          </p:nvSpPr>
          <p:spPr>
            <a:xfrm>
              <a:off x="5616419" y="4581128"/>
              <a:ext cx="1403650" cy="144016"/>
            </a:xfrm>
            <a:prstGeom prst="rect">
              <a:avLst/>
            </a:prstGeom>
            <a:solidFill>
              <a:srgbClr val="F7C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</p:grpSp>
      <p:pic>
        <p:nvPicPr>
          <p:cNvPr id="45" name="Image 4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035" y="5771800"/>
            <a:ext cx="2410453" cy="969568"/>
          </a:xfrm>
          <a:prstGeom prst="rect">
            <a:avLst/>
          </a:prstGeom>
        </p:spPr>
      </p:pic>
      <p:sp>
        <p:nvSpPr>
          <p:cNvPr id="46" name="ZoneTexte 45"/>
          <p:cNvSpPr txBox="1"/>
          <p:nvPr userDrawn="1"/>
        </p:nvSpPr>
        <p:spPr>
          <a:xfrm>
            <a:off x="854032" y="6505600"/>
            <a:ext cx="102410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b="0" dirty="0">
                <a:solidFill>
                  <a:srgbClr val="0A64B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RELEVER LE DÉFI DE NOTRE </a:t>
            </a:r>
            <a:r>
              <a:rPr lang="fr-FR" sz="1400" b="1" dirty="0">
                <a:solidFill>
                  <a:srgbClr val="0A64B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ÉQUILIBRE</a:t>
            </a:r>
          </a:p>
        </p:txBody>
      </p:sp>
    </p:spTree>
    <p:extLst>
      <p:ext uri="{BB962C8B-B14F-4D97-AF65-F5344CB8AC3E}">
        <p14:creationId xmlns:p14="http://schemas.microsoft.com/office/powerpoint/2010/main" val="28307483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1343984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27975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99D-BDC6-4B40-B666-35768B1812EA}" type="datetimeFigureOut">
              <a:rPr lang="fr-FR" smtClean="0"/>
              <a:t>09/03/2023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E344D-E4FC-431B-B5F5-05CC4232B7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4111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99D-BDC6-4B40-B666-35768B1812EA}" type="datetimeFigureOut">
              <a:rPr lang="fr-FR" smtClean="0"/>
              <a:t>09/03/2023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E344D-E4FC-431B-B5F5-05CC4232B7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50149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99D-BDC6-4B40-B666-35768B1812EA}" type="datetimeFigureOut">
              <a:rPr lang="fr-FR" smtClean="0"/>
              <a:t>09/03/2023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E344D-E4FC-431B-B5F5-05CC4232B7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59806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99D-BDC6-4B40-B666-35768B1812EA}" type="datetimeFigureOut">
              <a:rPr lang="fr-FR" smtClean="0"/>
              <a:t>09/03/2023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E344D-E4FC-431B-B5F5-05CC4232B7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930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/>
          <p:cNvGrpSpPr/>
          <p:nvPr userDrawn="1"/>
        </p:nvGrpSpPr>
        <p:grpSpPr>
          <a:xfrm>
            <a:off x="-3" y="543940"/>
            <a:ext cx="12192003" cy="216024"/>
            <a:chOff x="-2" y="4581128"/>
            <a:chExt cx="7020071" cy="144016"/>
          </a:xfrm>
        </p:grpSpPr>
        <p:sp>
          <p:nvSpPr>
            <p:cNvPr id="13" name="Rectangle 12"/>
            <p:cNvSpPr/>
            <p:nvPr userDrawn="1"/>
          </p:nvSpPr>
          <p:spPr>
            <a:xfrm>
              <a:off x="-2" y="4581128"/>
              <a:ext cx="1403650" cy="144016"/>
            </a:xfrm>
            <a:prstGeom prst="rect">
              <a:avLst/>
            </a:prstGeom>
            <a:solidFill>
              <a:srgbClr val="127A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1403648" y="4581128"/>
              <a:ext cx="1403650" cy="144016"/>
            </a:xfrm>
            <a:prstGeom prst="rect">
              <a:avLst/>
            </a:prstGeom>
            <a:solidFill>
              <a:srgbClr val="D90A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2807905" y="4581128"/>
              <a:ext cx="1403650" cy="144016"/>
            </a:xfrm>
            <a:prstGeom prst="rect">
              <a:avLst/>
            </a:prstGeom>
            <a:solidFill>
              <a:srgbClr val="57C1B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4212162" y="4581128"/>
              <a:ext cx="1403650" cy="144016"/>
            </a:xfrm>
            <a:prstGeom prst="rect">
              <a:avLst/>
            </a:prstGeom>
            <a:solidFill>
              <a:srgbClr val="39BB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616419" y="4581128"/>
              <a:ext cx="1403650" cy="144016"/>
            </a:xfrm>
            <a:prstGeom prst="rect">
              <a:avLst/>
            </a:prstGeom>
            <a:solidFill>
              <a:srgbClr val="F7C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/>
            </a:p>
          </p:txBody>
        </p:sp>
      </p:grpSp>
    </p:spTree>
    <p:extLst>
      <p:ext uri="{BB962C8B-B14F-4D97-AF65-F5344CB8AC3E}">
        <p14:creationId xmlns:p14="http://schemas.microsoft.com/office/powerpoint/2010/main" val="1240360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99D-BDC6-4B40-B666-35768B1812EA}" type="datetimeFigureOut">
              <a:rPr lang="fr-FR" smtClean="0"/>
              <a:t>09/03/2023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E344D-E4FC-431B-B5F5-05CC4232B7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55975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99D-BDC6-4B40-B666-35768B1812EA}" type="datetimeFigureOut">
              <a:rPr lang="fr-FR" smtClean="0"/>
              <a:t>09/03/2023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E344D-E4FC-431B-B5F5-05CC4232B7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98852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99D-BDC6-4B40-B666-35768B1812EA}" type="datetimeFigureOut">
              <a:rPr lang="fr-FR" smtClean="0"/>
              <a:t>09/03/2023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E344D-E4FC-431B-B5F5-05CC4232B7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66871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99D-BDC6-4B40-B666-35768B1812EA}" type="datetimeFigureOut">
              <a:rPr lang="fr-FR" smtClean="0"/>
              <a:t>09/03/2023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E344D-E4FC-431B-B5F5-05CC4232B7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5144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99D-BDC6-4B40-B666-35768B1812EA}" type="datetimeFigureOut">
              <a:rPr lang="fr-FR" smtClean="0"/>
              <a:t>09/03/2023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E344D-E4FC-431B-B5F5-05CC4232B7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97599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99D-BDC6-4B40-B666-35768B1812EA}" type="datetimeFigureOut">
              <a:rPr lang="fr-FR" smtClean="0"/>
              <a:t>09/03/2023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E344D-E4FC-431B-B5F5-05CC4232B7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9310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99D-BDC6-4B40-B666-35768B1812EA}" type="datetimeFigureOut">
              <a:rPr lang="fr-FR" smtClean="0"/>
              <a:t>09/03/2023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E344D-E4FC-431B-B5F5-05CC4232B7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9544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64668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1" name="Espace réservé du pied de page 4"/>
          <p:cNvSpPr txBox="1">
            <a:spLocks/>
          </p:cNvSpPr>
          <p:nvPr userDrawn="1"/>
        </p:nvSpPr>
        <p:spPr>
          <a:xfrm>
            <a:off x="0" y="6492274"/>
            <a:ext cx="12192000" cy="36572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Direction du Développement</a:t>
            </a:r>
          </a:p>
        </p:txBody>
      </p:sp>
    </p:spTree>
    <p:extLst>
      <p:ext uri="{BB962C8B-B14F-4D97-AF65-F5344CB8AC3E}">
        <p14:creationId xmlns:p14="http://schemas.microsoft.com/office/powerpoint/2010/main" val="2501550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EF8ABA-0F47-4B13-BEFC-3E7FA9BDA8D1}" type="datetime1">
              <a:rPr lang="fr-FR" smtClean="0">
                <a:solidFill>
                  <a:prstClr val="black"/>
                </a:solidFill>
              </a:rPr>
              <a:t>09/03/2023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>
                <a:solidFill>
                  <a:prstClr val="black"/>
                </a:solidFill>
              </a:rPr>
              <a:t>Support de réunion Groupe Projet #1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9AEC7C-0CC5-4F32-A84B-BB20FD2307C2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64668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64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FE38EFC-5ABC-4141-B9A3-A5C12D9F462B}" type="datetime1">
              <a:rPr lang="fr-FR" smtClean="0">
                <a:solidFill>
                  <a:prstClr val="black"/>
                </a:solidFill>
              </a:rPr>
              <a:t>09/03/2023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>
                <a:solidFill>
                  <a:prstClr val="black"/>
                </a:solidFill>
              </a:rPr>
              <a:t>Support de réunion Groupe Projet #1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9AEC7C-0CC5-4F32-A84B-BB20FD2307C2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589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CEFF9AA-3164-4789-90C4-7D47523A01F1}" type="datetime1">
              <a:rPr lang="fr-FR" smtClean="0">
                <a:solidFill>
                  <a:prstClr val="black"/>
                </a:solidFill>
              </a:rPr>
              <a:t>09/03/2023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>
                <a:solidFill>
                  <a:prstClr val="black"/>
                </a:solidFill>
              </a:rPr>
              <a:t>Support de réunion Groupe Projet #1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9AEC7C-0CC5-4F32-A84B-BB20FD2307C2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4668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802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E3E008E-7AF1-4E60-8723-9F802DC890F8}" type="datetime1">
              <a:rPr lang="fr-FR" smtClean="0">
                <a:solidFill>
                  <a:prstClr val="black"/>
                </a:solidFill>
              </a:rPr>
              <a:t>09/03/2023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>
                <a:solidFill>
                  <a:prstClr val="black"/>
                </a:solidFill>
              </a:rPr>
              <a:t>Support de réunion Groupe Projet #1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9AEC7C-0CC5-4F32-A84B-BB20FD2307C2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12192000" cy="64668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79" y="0"/>
            <a:ext cx="521521" cy="646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766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7F7A37B-D5A2-4FFE-9615-3F9AD2687F0C}" type="datetime1">
              <a:rPr lang="fr-FR" smtClean="0">
                <a:solidFill>
                  <a:prstClr val="black"/>
                </a:solidFill>
              </a:rPr>
              <a:t>09/03/2023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>
                <a:solidFill>
                  <a:prstClr val="black"/>
                </a:solidFill>
              </a:rPr>
              <a:t>Support de réunion Groupe Projet #1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9AEC7C-0CC5-4F32-A84B-BB20FD2307C2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006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3E578-79A7-4A64-9A57-2EDE9CC7B84E}" type="datetime1">
              <a:rPr lang="fr-FR" smtClean="0">
                <a:solidFill>
                  <a:prstClr val="black"/>
                </a:solidFill>
              </a:rPr>
              <a:t>09/03/2023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>
                <a:solidFill>
                  <a:prstClr val="black"/>
                </a:solidFill>
              </a:rPr>
              <a:t>Support de réunion Groupe Projet #1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9AEC7C-0CC5-4F32-A84B-BB20FD2307C2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993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548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2" r:id="rId12"/>
    <p:sldLayoutId id="2147483685" r:id="rId13"/>
    <p:sldLayoutId id="2147483690" r:id="rId14"/>
    <p:sldLayoutId id="2147483691" r:id="rId1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4699D-BDC6-4B40-B666-35768B1812EA}" type="datetimeFigureOut">
              <a:rPr lang="fr-FR" smtClean="0"/>
              <a:t>09/03/2023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E344D-E4FC-431B-B5F5-05CC4232B7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8772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>
          <a:xfrm>
            <a:off x="114922" y="0"/>
            <a:ext cx="11727095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rgbClr val="00B0F0"/>
                </a:solidFill>
              </a:rPr>
              <a:t> </a:t>
            </a:r>
          </a:p>
        </p:txBody>
      </p:sp>
      <p:sp>
        <p:nvSpPr>
          <p:cNvPr id="47" name="Freeform 6">
            <a:extLst>
              <a:ext uri="{FF2B5EF4-FFF2-40B4-BE49-F238E27FC236}">
                <a16:creationId xmlns:a16="http://schemas.microsoft.com/office/drawing/2014/main" id="{5B88944A-547F-4DF5-89B1-603F59B687A4}"/>
              </a:ext>
            </a:extLst>
          </p:cNvPr>
          <p:cNvSpPr/>
          <p:nvPr/>
        </p:nvSpPr>
        <p:spPr>
          <a:xfrm flipH="1">
            <a:off x="11358541" y="23806"/>
            <a:ext cx="652187" cy="547695"/>
          </a:xfrm>
          <a:custGeom>
            <a:avLst/>
            <a:gdLst/>
            <a:ahLst/>
            <a:cxnLst/>
            <a:rect l="l" t="t" r="r" b="b"/>
            <a:pathLst>
              <a:path w="4425823" h="5626251">
                <a:moveTo>
                  <a:pt x="2333544" y="3596735"/>
                </a:moveTo>
                <a:lnTo>
                  <a:pt x="2306249" y="3664974"/>
                </a:lnTo>
                <a:lnTo>
                  <a:pt x="1937759" y="3719565"/>
                </a:lnTo>
                <a:lnTo>
                  <a:pt x="1842225" y="3896986"/>
                </a:lnTo>
                <a:lnTo>
                  <a:pt x="1883168" y="4060759"/>
                </a:lnTo>
                <a:cubicBezTo>
                  <a:pt x="1819479" y="4047111"/>
                  <a:pt x="1755789" y="4210885"/>
                  <a:pt x="1692100" y="4019816"/>
                </a:cubicBezTo>
                <a:lnTo>
                  <a:pt x="1528327" y="4074407"/>
                </a:lnTo>
                <a:lnTo>
                  <a:pt x="1596565" y="4156293"/>
                </a:lnTo>
                <a:lnTo>
                  <a:pt x="1623861" y="5016102"/>
                </a:lnTo>
                <a:lnTo>
                  <a:pt x="2128828" y="5016103"/>
                </a:lnTo>
                <a:lnTo>
                  <a:pt x="2306249" y="4538431"/>
                </a:lnTo>
                <a:lnTo>
                  <a:pt x="2347192" y="4347362"/>
                </a:lnTo>
                <a:lnTo>
                  <a:pt x="2538261" y="3719565"/>
                </a:lnTo>
                <a:close/>
                <a:moveTo>
                  <a:pt x="724533" y="0"/>
                </a:moveTo>
                <a:cubicBezTo>
                  <a:pt x="836693" y="18259"/>
                  <a:pt x="948851" y="-10434"/>
                  <a:pt x="1061010" y="54776"/>
                </a:cubicBezTo>
                <a:cubicBezTo>
                  <a:pt x="1100135" y="161720"/>
                  <a:pt x="1178387" y="268664"/>
                  <a:pt x="1178387" y="375608"/>
                </a:cubicBezTo>
                <a:lnTo>
                  <a:pt x="1115787" y="563409"/>
                </a:lnTo>
                <a:lnTo>
                  <a:pt x="1217513" y="657311"/>
                </a:lnTo>
                <a:lnTo>
                  <a:pt x="1154913" y="751212"/>
                </a:lnTo>
                <a:lnTo>
                  <a:pt x="1186213" y="852938"/>
                </a:lnTo>
                <a:lnTo>
                  <a:pt x="1154913" y="939014"/>
                </a:lnTo>
                <a:lnTo>
                  <a:pt x="1154913" y="1079866"/>
                </a:lnTo>
                <a:lnTo>
                  <a:pt x="967110" y="1087692"/>
                </a:lnTo>
                <a:lnTo>
                  <a:pt x="1397491" y="1690224"/>
                </a:lnTo>
                <a:lnTo>
                  <a:pt x="1507041" y="1525898"/>
                </a:lnTo>
                <a:lnTo>
                  <a:pt x="1600943" y="1189417"/>
                </a:lnTo>
                <a:cubicBezTo>
                  <a:pt x="1673977" y="1085082"/>
                  <a:pt x="1856563" y="996399"/>
                  <a:pt x="1890471" y="1040741"/>
                </a:cubicBezTo>
                <a:cubicBezTo>
                  <a:pt x="1913947" y="1077259"/>
                  <a:pt x="1804397" y="1309403"/>
                  <a:pt x="1843522" y="1455473"/>
                </a:cubicBezTo>
                <a:cubicBezTo>
                  <a:pt x="1739187" y="1546764"/>
                  <a:pt x="1650504" y="1630233"/>
                  <a:pt x="1647894" y="1752825"/>
                </a:cubicBezTo>
                <a:lnTo>
                  <a:pt x="1726144" y="1823250"/>
                </a:lnTo>
                <a:lnTo>
                  <a:pt x="1600943" y="2042355"/>
                </a:lnTo>
                <a:lnTo>
                  <a:pt x="1757446" y="1995403"/>
                </a:lnTo>
                <a:cubicBezTo>
                  <a:pt x="1812222" y="1945844"/>
                  <a:pt x="1876126" y="1867593"/>
                  <a:pt x="1921773" y="1846727"/>
                </a:cubicBezTo>
                <a:cubicBezTo>
                  <a:pt x="1967419" y="1825860"/>
                  <a:pt x="1994808" y="1862377"/>
                  <a:pt x="2031325" y="1870203"/>
                </a:cubicBezTo>
                <a:lnTo>
                  <a:pt x="2101751" y="1721525"/>
                </a:lnTo>
                <a:cubicBezTo>
                  <a:pt x="2144789" y="1712395"/>
                  <a:pt x="2269990" y="1632840"/>
                  <a:pt x="2297378" y="1651098"/>
                </a:cubicBezTo>
                <a:cubicBezTo>
                  <a:pt x="2425188" y="1716308"/>
                  <a:pt x="2255644" y="1750217"/>
                  <a:pt x="2234776" y="1799776"/>
                </a:cubicBezTo>
                <a:cubicBezTo>
                  <a:pt x="2349544" y="1810210"/>
                  <a:pt x="2566040" y="1773691"/>
                  <a:pt x="2579081" y="1831076"/>
                </a:cubicBezTo>
                <a:lnTo>
                  <a:pt x="2602557" y="2011054"/>
                </a:lnTo>
                <a:cubicBezTo>
                  <a:pt x="2581689" y="2018879"/>
                  <a:pt x="2571255" y="2029311"/>
                  <a:pt x="2539955" y="2034528"/>
                </a:cubicBezTo>
                <a:cubicBezTo>
                  <a:pt x="2508655" y="2039745"/>
                  <a:pt x="2491700" y="2043658"/>
                  <a:pt x="2414754" y="2042354"/>
                </a:cubicBezTo>
                <a:cubicBezTo>
                  <a:pt x="2337807" y="2041049"/>
                  <a:pt x="2190434" y="2031921"/>
                  <a:pt x="2078274" y="2026704"/>
                </a:cubicBezTo>
                <a:lnTo>
                  <a:pt x="2172176" y="2237982"/>
                </a:lnTo>
                <a:cubicBezTo>
                  <a:pt x="2018283" y="2326667"/>
                  <a:pt x="1919164" y="2399700"/>
                  <a:pt x="1710495" y="2504034"/>
                </a:cubicBezTo>
                <a:cubicBezTo>
                  <a:pt x="1689629" y="2603151"/>
                  <a:pt x="1848739" y="2616195"/>
                  <a:pt x="1960900" y="2691837"/>
                </a:cubicBezTo>
                <a:lnTo>
                  <a:pt x="2117400" y="2777914"/>
                </a:lnTo>
                <a:cubicBezTo>
                  <a:pt x="2315637" y="2877032"/>
                  <a:pt x="2803399" y="2741395"/>
                  <a:pt x="3040762" y="2887465"/>
                </a:cubicBezTo>
                <a:cubicBezTo>
                  <a:pt x="3155528" y="2986582"/>
                  <a:pt x="3121621" y="3171779"/>
                  <a:pt x="3103362" y="3278721"/>
                </a:cubicBezTo>
                <a:lnTo>
                  <a:pt x="3745022" y="4256859"/>
                </a:lnTo>
                <a:lnTo>
                  <a:pt x="3588519" y="4468136"/>
                </a:lnTo>
                <a:lnTo>
                  <a:pt x="3870223" y="4781140"/>
                </a:lnTo>
                <a:lnTo>
                  <a:pt x="4050201" y="4765490"/>
                </a:lnTo>
                <a:lnTo>
                  <a:pt x="4222353" y="4843740"/>
                </a:lnTo>
                <a:cubicBezTo>
                  <a:pt x="4287562" y="4833307"/>
                  <a:pt x="4344948" y="4713323"/>
                  <a:pt x="4417980" y="4812440"/>
                </a:cubicBezTo>
                <a:cubicBezTo>
                  <a:pt x="4480580" y="4940252"/>
                  <a:pt x="4151926" y="5099361"/>
                  <a:pt x="4018899" y="5242821"/>
                </a:cubicBezTo>
                <a:lnTo>
                  <a:pt x="3901523" y="5203696"/>
                </a:lnTo>
                <a:lnTo>
                  <a:pt x="3948474" y="5266296"/>
                </a:lnTo>
                <a:lnTo>
                  <a:pt x="3713721" y="5383674"/>
                </a:lnTo>
                <a:lnTo>
                  <a:pt x="3549393" y="5141094"/>
                </a:lnTo>
                <a:lnTo>
                  <a:pt x="3572869" y="5031544"/>
                </a:lnTo>
                <a:lnTo>
                  <a:pt x="3392892" y="4718539"/>
                </a:lnTo>
                <a:lnTo>
                  <a:pt x="3275515" y="4773314"/>
                </a:lnTo>
                <a:lnTo>
                  <a:pt x="3009462" y="4280334"/>
                </a:lnTo>
                <a:lnTo>
                  <a:pt x="2978161" y="4436836"/>
                </a:lnTo>
                <a:lnTo>
                  <a:pt x="2657332" y="4413360"/>
                </a:lnTo>
                <a:cubicBezTo>
                  <a:pt x="2626031" y="4614204"/>
                  <a:pt x="2602557" y="4768098"/>
                  <a:pt x="2610382" y="4945467"/>
                </a:cubicBezTo>
                <a:cubicBezTo>
                  <a:pt x="2691240" y="5078494"/>
                  <a:pt x="2725151" y="5117620"/>
                  <a:pt x="2727758" y="5297597"/>
                </a:cubicBezTo>
                <a:lnTo>
                  <a:pt x="2845135" y="5407148"/>
                </a:lnTo>
                <a:cubicBezTo>
                  <a:pt x="2858177" y="5461924"/>
                  <a:pt x="2980770" y="5524523"/>
                  <a:pt x="2884260" y="5571475"/>
                </a:cubicBezTo>
                <a:cubicBezTo>
                  <a:pt x="2790358" y="5587125"/>
                  <a:pt x="2688633" y="5618426"/>
                  <a:pt x="2571255" y="5587125"/>
                </a:cubicBezTo>
                <a:cubicBezTo>
                  <a:pt x="2479962" y="5537565"/>
                  <a:pt x="2404321" y="5464533"/>
                  <a:pt x="2344328" y="5375848"/>
                </a:cubicBezTo>
                <a:lnTo>
                  <a:pt x="2258252" y="5368023"/>
                </a:lnTo>
                <a:lnTo>
                  <a:pt x="2211301" y="5219347"/>
                </a:lnTo>
                <a:lnTo>
                  <a:pt x="2062624" y="5211521"/>
                </a:lnTo>
                <a:lnTo>
                  <a:pt x="2172176" y="5297597"/>
                </a:lnTo>
                <a:lnTo>
                  <a:pt x="2140876" y="5422799"/>
                </a:lnTo>
                <a:lnTo>
                  <a:pt x="2156527" y="5602775"/>
                </a:lnTo>
                <a:lnTo>
                  <a:pt x="2007849" y="5626251"/>
                </a:lnTo>
                <a:lnTo>
                  <a:pt x="1960898" y="5493224"/>
                </a:lnTo>
                <a:lnTo>
                  <a:pt x="2046974" y="5375848"/>
                </a:lnTo>
                <a:lnTo>
                  <a:pt x="1577467" y="5258472"/>
                </a:lnTo>
                <a:lnTo>
                  <a:pt x="1037535" y="5368023"/>
                </a:lnTo>
                <a:lnTo>
                  <a:pt x="998411" y="5563650"/>
                </a:lnTo>
                <a:cubicBezTo>
                  <a:pt x="961894" y="5665377"/>
                  <a:pt x="862776" y="5610601"/>
                  <a:pt x="771483" y="5563650"/>
                </a:cubicBezTo>
                <a:lnTo>
                  <a:pt x="771483" y="5391498"/>
                </a:lnTo>
                <a:lnTo>
                  <a:pt x="849734" y="5375848"/>
                </a:lnTo>
                <a:lnTo>
                  <a:pt x="888859" y="5281947"/>
                </a:lnTo>
                <a:lnTo>
                  <a:pt x="1014061" y="5234996"/>
                </a:lnTo>
                <a:lnTo>
                  <a:pt x="716707" y="5156745"/>
                </a:lnTo>
                <a:cubicBezTo>
                  <a:pt x="708881" y="5240213"/>
                  <a:pt x="763656" y="5354981"/>
                  <a:pt x="693231" y="5407148"/>
                </a:cubicBezTo>
                <a:cubicBezTo>
                  <a:pt x="607156" y="5430624"/>
                  <a:pt x="568029" y="5360198"/>
                  <a:pt x="505429" y="5336723"/>
                </a:cubicBezTo>
                <a:lnTo>
                  <a:pt x="497604" y="5188045"/>
                </a:lnTo>
                <a:lnTo>
                  <a:pt x="591505" y="5172396"/>
                </a:lnTo>
                <a:lnTo>
                  <a:pt x="638457" y="5055018"/>
                </a:lnTo>
                <a:cubicBezTo>
                  <a:pt x="677583" y="4963725"/>
                  <a:pt x="1170564" y="5060235"/>
                  <a:pt x="1436616" y="5062844"/>
                </a:cubicBezTo>
                <a:lnTo>
                  <a:pt x="1389665" y="4069056"/>
                </a:lnTo>
                <a:lnTo>
                  <a:pt x="1428791" y="4037755"/>
                </a:lnTo>
                <a:lnTo>
                  <a:pt x="1444441" y="3943855"/>
                </a:lnTo>
                <a:lnTo>
                  <a:pt x="1319240" y="3920379"/>
                </a:lnTo>
                <a:lnTo>
                  <a:pt x="1240988" y="3810828"/>
                </a:lnTo>
                <a:cubicBezTo>
                  <a:pt x="972325" y="3852563"/>
                  <a:pt x="813217" y="4144699"/>
                  <a:pt x="693232" y="3787353"/>
                </a:cubicBezTo>
                <a:lnTo>
                  <a:pt x="137650" y="1940628"/>
                </a:lnTo>
                <a:cubicBezTo>
                  <a:pt x="56789" y="1677183"/>
                  <a:pt x="-78845" y="1265061"/>
                  <a:pt x="59398" y="1142468"/>
                </a:cubicBezTo>
                <a:cubicBezTo>
                  <a:pt x="234158" y="980749"/>
                  <a:pt x="260243" y="1077257"/>
                  <a:pt x="380227" y="1150292"/>
                </a:cubicBezTo>
                <a:cubicBezTo>
                  <a:pt x="375011" y="1048565"/>
                  <a:pt x="455870" y="837287"/>
                  <a:pt x="560204" y="837287"/>
                </a:cubicBezTo>
                <a:lnTo>
                  <a:pt x="411527" y="563409"/>
                </a:lnTo>
                <a:cubicBezTo>
                  <a:pt x="375011" y="430382"/>
                  <a:pt x="401095" y="320830"/>
                  <a:pt x="442829" y="187803"/>
                </a:cubicBezTo>
                <a:cubicBezTo>
                  <a:pt x="528905" y="54775"/>
                  <a:pt x="630632" y="62602"/>
                  <a:pt x="724533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2" name="AutoShape 4" descr="RÃ©sultat de recherche d'images pour &quot;logo cour d'appel&quot;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48"/>
          <a:stretch/>
        </p:blipFill>
        <p:spPr bwMode="auto">
          <a:xfrm>
            <a:off x="10404620" y="3990935"/>
            <a:ext cx="1319863" cy="1238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958" b="12201"/>
          <a:stretch/>
        </p:blipFill>
        <p:spPr bwMode="auto">
          <a:xfrm>
            <a:off x="10441653" y="1628800"/>
            <a:ext cx="958128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re 1"/>
          <p:cNvSpPr txBox="1">
            <a:spLocks/>
          </p:cNvSpPr>
          <p:nvPr/>
        </p:nvSpPr>
        <p:spPr>
          <a:xfrm>
            <a:off x="94908" y="5959"/>
            <a:ext cx="11727095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>
                <a:solidFill>
                  <a:srgbClr val="00B0F0"/>
                </a:solidFill>
              </a:rPr>
              <a:t>Organigramme Ministère de la Justice 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72"/>
          <a:stretch/>
        </p:blipFill>
        <p:spPr bwMode="auto">
          <a:xfrm>
            <a:off x="792219" y="1194238"/>
            <a:ext cx="9157406" cy="4883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à coins arrondis 13"/>
          <p:cNvSpPr/>
          <p:nvPr/>
        </p:nvSpPr>
        <p:spPr>
          <a:xfrm>
            <a:off x="4806782" y="9007862"/>
            <a:ext cx="1900164" cy="6910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DHRAS (département des ressources humaines et de l’action sociale  (unité délocalisée en région  du bureau de l’action social du ministère ( 9)  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3470913" y="5877272"/>
            <a:ext cx="2285951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DHRAS (département des ressources humaines et de l’action sociale  (unité délocalisée en région  du bureau de l’action social du ministère ( 9)  </a:t>
            </a:r>
          </a:p>
        </p:txBody>
      </p:sp>
    </p:spTree>
    <p:extLst>
      <p:ext uri="{BB962C8B-B14F-4D97-AF65-F5344CB8AC3E}">
        <p14:creationId xmlns:p14="http://schemas.microsoft.com/office/powerpoint/2010/main" val="1115136552"/>
      </p:ext>
    </p:extLst>
  </p:cSld>
  <p:clrMapOvr>
    <a:masterClrMapping/>
  </p:clrMapOvr>
</p:sld>
</file>

<file path=ppt/theme/theme1.xml><?xml version="1.0" encoding="utf-8"?>
<a:theme xmlns:a="http://schemas.openxmlformats.org/drawingml/2006/main" name="2_Thème Office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10503</TotalTime>
  <Words>56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Cachet Std Book</vt:lpstr>
      <vt:lpstr>Calibri</vt:lpstr>
      <vt:lpstr>Calibri Light</vt:lpstr>
      <vt:lpstr>Open Sans</vt:lpstr>
      <vt:lpstr>2_Thème Office</vt:lpstr>
      <vt:lpstr>Conception personnalisée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 Guilcher Erwann</dc:creator>
  <cp:lastModifiedBy>Delibiot Sandrine</cp:lastModifiedBy>
  <cp:revision>735</cp:revision>
  <cp:lastPrinted>2019-01-08T16:10:46Z</cp:lastPrinted>
  <dcterms:created xsi:type="dcterms:W3CDTF">2015-01-14T13:30:26Z</dcterms:created>
  <dcterms:modified xsi:type="dcterms:W3CDTF">2023-03-09T11:11:37Z</dcterms:modified>
</cp:coreProperties>
</file>