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0"/>
  </p:notesMasterIdLst>
  <p:handoutMasterIdLst>
    <p:handoutMasterId r:id="rId11"/>
  </p:handoutMasterIdLst>
  <p:sldIdLst>
    <p:sldId id="256" r:id="rId2"/>
    <p:sldId id="523" r:id="rId3"/>
    <p:sldId id="531" r:id="rId4"/>
    <p:sldId id="533" r:id="rId5"/>
    <p:sldId id="534" r:id="rId6"/>
    <p:sldId id="535" r:id="rId7"/>
    <p:sldId id="524" r:id="rId8"/>
    <p:sldId id="536" r:id="rId9"/>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ncent" initials="LVI" lastIdx="7" clrIdx="0"/>
  <p:cmAuthor id="1" name="Riger Fabien" initials="RF" lastIdx="2" clrIdx="1">
    <p:extLst>
      <p:ext uri="{19B8F6BF-5375-455C-9EA6-DF929625EA0E}">
        <p15:presenceInfo xmlns:p15="http://schemas.microsoft.com/office/powerpoint/2012/main" userId="S::riger@csf.asso.fr::6412ccb1-1e75-4d4d-8713-615aa566d1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C003"/>
    <a:srgbClr val="FBF4E7"/>
    <a:srgbClr val="FFFFCC"/>
    <a:srgbClr val="FFFFFF"/>
    <a:srgbClr val="0A64B6"/>
    <a:srgbClr val="57C1B7"/>
    <a:srgbClr val="E8422A"/>
    <a:srgbClr val="D4DFEF"/>
    <a:srgbClr val="39BBED"/>
    <a:srgbClr val="D90A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7" autoAdjust="0"/>
    <p:restoredTop sz="84183" autoAdjust="0"/>
  </p:normalViewPr>
  <p:slideViewPr>
    <p:cSldViewPr>
      <p:cViewPr varScale="1">
        <p:scale>
          <a:sx n="69" d="100"/>
          <a:sy n="69" d="100"/>
        </p:scale>
        <p:origin x="845" y="3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8D89AA9-5FB3-45A7-BD94-3E8B9D86384D}" type="datetimeFigureOut">
              <a:rPr lang="fr-FR" smtClean="0"/>
              <a:t>16/05/2023</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65CA04E0-7596-45C9-B3D8-FD815E7EAC27}" type="slidenum">
              <a:rPr lang="fr-FR" smtClean="0"/>
              <a:t>‹N°›</a:t>
            </a:fld>
            <a:endParaRPr lang="fr-FR"/>
          </a:p>
        </p:txBody>
      </p:sp>
    </p:spTree>
    <p:extLst>
      <p:ext uri="{BB962C8B-B14F-4D97-AF65-F5344CB8AC3E}">
        <p14:creationId xmlns:p14="http://schemas.microsoft.com/office/powerpoint/2010/main" val="312977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3B67855-9B28-4AF0-8FCF-056EAB5E5539}" type="datetimeFigureOut">
              <a:rPr lang="fr-FR" smtClean="0"/>
              <a:t>16/05/2023</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47C6259-1552-4BBC-9849-9C4FDD4EEA76}" type="slidenum">
              <a:rPr lang="fr-FR" smtClean="0"/>
              <a:t>‹N°›</a:t>
            </a:fld>
            <a:endParaRPr lang="fr-FR"/>
          </a:p>
        </p:txBody>
      </p:sp>
    </p:spTree>
    <p:extLst>
      <p:ext uri="{BB962C8B-B14F-4D97-AF65-F5344CB8AC3E}">
        <p14:creationId xmlns:p14="http://schemas.microsoft.com/office/powerpoint/2010/main" val="814187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Vérifier les dates de rémunération de l’assurance</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7C6259-1552-4BBC-9849-9C4FDD4EEA76}"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16421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47C6259-1552-4BBC-9849-9C4FDD4EEA76}" type="slidenum">
              <a:rPr lang="fr-FR" smtClean="0"/>
              <a:t>2</a:t>
            </a:fld>
            <a:endParaRPr lang="fr-FR"/>
          </a:p>
        </p:txBody>
      </p:sp>
    </p:spTree>
    <p:extLst>
      <p:ext uri="{BB962C8B-B14F-4D97-AF65-F5344CB8AC3E}">
        <p14:creationId xmlns:p14="http://schemas.microsoft.com/office/powerpoint/2010/main" val="16358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à dire même QS, même sélection médicale, même process NPA, date d’effet, passage en G</a:t>
            </a:r>
          </a:p>
        </p:txBody>
      </p:sp>
      <p:sp>
        <p:nvSpPr>
          <p:cNvPr id="4" name="Espace réservé du numéro de diapositive 3"/>
          <p:cNvSpPr>
            <a:spLocks noGrp="1"/>
          </p:cNvSpPr>
          <p:nvPr>
            <p:ph type="sldNum" sz="quarter" idx="5"/>
          </p:nvPr>
        </p:nvSpPr>
        <p:spPr/>
        <p:txBody>
          <a:bodyPr/>
          <a:lstStyle/>
          <a:p>
            <a:fld id="{747C6259-1552-4BBC-9849-9C4FDD4EEA76}" type="slidenum">
              <a:rPr lang="fr-FR" smtClean="0"/>
              <a:t>3</a:t>
            </a:fld>
            <a:endParaRPr lang="fr-FR"/>
          </a:p>
        </p:txBody>
      </p:sp>
    </p:spTree>
    <p:extLst>
      <p:ext uri="{BB962C8B-B14F-4D97-AF65-F5344CB8AC3E}">
        <p14:creationId xmlns:p14="http://schemas.microsoft.com/office/powerpoint/2010/main" val="35057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à dire même QS, même sélection médicale, même process NPA, date d’effet, passage en G</a:t>
            </a:r>
          </a:p>
        </p:txBody>
      </p:sp>
      <p:sp>
        <p:nvSpPr>
          <p:cNvPr id="4" name="Espace réservé du numéro de diapositive 3"/>
          <p:cNvSpPr>
            <a:spLocks noGrp="1"/>
          </p:cNvSpPr>
          <p:nvPr>
            <p:ph type="sldNum" sz="quarter" idx="5"/>
          </p:nvPr>
        </p:nvSpPr>
        <p:spPr/>
        <p:txBody>
          <a:bodyPr/>
          <a:lstStyle/>
          <a:p>
            <a:fld id="{747C6259-1552-4BBC-9849-9C4FDD4EEA76}" type="slidenum">
              <a:rPr lang="fr-FR" smtClean="0"/>
              <a:t>4</a:t>
            </a:fld>
            <a:endParaRPr lang="fr-FR"/>
          </a:p>
        </p:txBody>
      </p:sp>
    </p:spTree>
    <p:extLst>
      <p:ext uri="{BB962C8B-B14F-4D97-AF65-F5344CB8AC3E}">
        <p14:creationId xmlns:p14="http://schemas.microsoft.com/office/powerpoint/2010/main" val="236355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à dire même QS, même sélection médicale, même process NPA, date d’effet, passage en G</a:t>
            </a:r>
          </a:p>
        </p:txBody>
      </p:sp>
      <p:sp>
        <p:nvSpPr>
          <p:cNvPr id="4" name="Espace réservé du numéro de diapositive 3"/>
          <p:cNvSpPr>
            <a:spLocks noGrp="1"/>
          </p:cNvSpPr>
          <p:nvPr>
            <p:ph type="sldNum" sz="quarter" idx="5"/>
          </p:nvPr>
        </p:nvSpPr>
        <p:spPr/>
        <p:txBody>
          <a:bodyPr/>
          <a:lstStyle/>
          <a:p>
            <a:fld id="{747C6259-1552-4BBC-9849-9C4FDD4EEA76}" type="slidenum">
              <a:rPr lang="fr-FR" smtClean="0"/>
              <a:t>5</a:t>
            </a:fld>
            <a:endParaRPr lang="fr-FR"/>
          </a:p>
        </p:txBody>
      </p:sp>
    </p:spTree>
    <p:extLst>
      <p:ext uri="{BB962C8B-B14F-4D97-AF65-F5344CB8AC3E}">
        <p14:creationId xmlns:p14="http://schemas.microsoft.com/office/powerpoint/2010/main" val="4269950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à dire même QS, même sélection médicale, même process NPA, date d’effet, passage en G.</a:t>
            </a:r>
          </a:p>
        </p:txBody>
      </p:sp>
      <p:sp>
        <p:nvSpPr>
          <p:cNvPr id="4" name="Espace réservé du numéro de diapositive 3"/>
          <p:cNvSpPr>
            <a:spLocks noGrp="1"/>
          </p:cNvSpPr>
          <p:nvPr>
            <p:ph type="sldNum" sz="quarter" idx="5"/>
          </p:nvPr>
        </p:nvSpPr>
        <p:spPr/>
        <p:txBody>
          <a:bodyPr/>
          <a:lstStyle/>
          <a:p>
            <a:fld id="{747C6259-1552-4BBC-9849-9C4FDD4EEA76}" type="slidenum">
              <a:rPr lang="fr-FR" smtClean="0"/>
              <a:t>6</a:t>
            </a:fld>
            <a:endParaRPr lang="fr-FR"/>
          </a:p>
        </p:txBody>
      </p:sp>
    </p:spTree>
    <p:extLst>
      <p:ext uri="{BB962C8B-B14F-4D97-AF65-F5344CB8AC3E}">
        <p14:creationId xmlns:p14="http://schemas.microsoft.com/office/powerpoint/2010/main" val="36645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Papier = perte de temps et conformité très moyenne lié surtout à l’absence de ; coût du </a:t>
            </a:r>
            <a:r>
              <a:rPr lang="fr-FR" dirty="0" err="1"/>
              <a:t>couponning</a:t>
            </a:r>
            <a:r>
              <a:rPr lang="fr-FR" dirty="0"/>
              <a:t> ; même avec J@ssure c’st double saisie entre le crédit et l’assurance ; pas de Lemoine ni socle en ADE RAC Conso</a:t>
            </a:r>
          </a:p>
        </p:txBody>
      </p:sp>
      <p:sp>
        <p:nvSpPr>
          <p:cNvPr id="4" name="Espace réservé du numéro de diapositive 3"/>
          <p:cNvSpPr>
            <a:spLocks noGrp="1"/>
          </p:cNvSpPr>
          <p:nvPr>
            <p:ph type="sldNum" sz="quarter" idx="5"/>
          </p:nvPr>
        </p:nvSpPr>
        <p:spPr/>
        <p:txBody>
          <a:bodyPr/>
          <a:lstStyle/>
          <a:p>
            <a:fld id="{747C6259-1552-4BBC-9849-9C4FDD4EEA76}" type="slidenum">
              <a:rPr lang="fr-FR" smtClean="0"/>
              <a:t>7</a:t>
            </a:fld>
            <a:endParaRPr lang="fr-FR"/>
          </a:p>
        </p:txBody>
      </p:sp>
    </p:spTree>
    <p:extLst>
      <p:ext uri="{BB962C8B-B14F-4D97-AF65-F5344CB8AC3E}">
        <p14:creationId xmlns:p14="http://schemas.microsoft.com/office/powerpoint/2010/main" val="463075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C’est à dire même QS, même sélection médicale, même process NPA, date d’effet, passage en G</a:t>
            </a:r>
          </a:p>
        </p:txBody>
      </p:sp>
      <p:sp>
        <p:nvSpPr>
          <p:cNvPr id="4" name="Espace réservé du numéro de diapositive 3"/>
          <p:cNvSpPr>
            <a:spLocks noGrp="1"/>
          </p:cNvSpPr>
          <p:nvPr>
            <p:ph type="sldNum" sz="quarter" idx="5"/>
          </p:nvPr>
        </p:nvSpPr>
        <p:spPr/>
        <p:txBody>
          <a:bodyPr/>
          <a:lstStyle/>
          <a:p>
            <a:fld id="{747C6259-1552-4BBC-9849-9C4FDD4EEA76}" type="slidenum">
              <a:rPr lang="fr-FR" smtClean="0"/>
              <a:t>8</a:t>
            </a:fld>
            <a:endParaRPr lang="fr-FR"/>
          </a:p>
        </p:txBody>
      </p:sp>
    </p:spTree>
    <p:extLst>
      <p:ext uri="{BB962C8B-B14F-4D97-AF65-F5344CB8AC3E}">
        <p14:creationId xmlns:p14="http://schemas.microsoft.com/office/powerpoint/2010/main" val="612670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Arrondir un rectangle avec un coin du même côté 5"/>
          <p:cNvSpPr/>
          <p:nvPr userDrawn="1"/>
        </p:nvSpPr>
        <p:spPr>
          <a:xfrm rot="10800000">
            <a:off x="-3" y="4593969"/>
            <a:ext cx="12192003" cy="2264031"/>
          </a:xfrm>
          <a:custGeom>
            <a:avLst/>
            <a:gdLst>
              <a:gd name="connsiteX0" fmla="*/ 456031 w 10369152"/>
              <a:gd name="connsiteY0" fmla="*/ 0 h 2736129"/>
              <a:gd name="connsiteX1" fmla="*/ 9913121 w 10369152"/>
              <a:gd name="connsiteY1" fmla="*/ 0 h 2736129"/>
              <a:gd name="connsiteX2" fmla="*/ 10369152 w 10369152"/>
              <a:gd name="connsiteY2" fmla="*/ 456031 h 2736129"/>
              <a:gd name="connsiteX3" fmla="*/ 10369152 w 10369152"/>
              <a:gd name="connsiteY3" fmla="*/ 2736129 h 2736129"/>
              <a:gd name="connsiteX4" fmla="*/ 10369152 w 10369152"/>
              <a:gd name="connsiteY4" fmla="*/ 2736129 h 2736129"/>
              <a:gd name="connsiteX5" fmla="*/ 0 w 10369152"/>
              <a:gd name="connsiteY5" fmla="*/ 2736129 h 2736129"/>
              <a:gd name="connsiteX6" fmla="*/ 0 w 10369152"/>
              <a:gd name="connsiteY6" fmla="*/ 2736129 h 2736129"/>
              <a:gd name="connsiteX7" fmla="*/ 0 w 10369152"/>
              <a:gd name="connsiteY7" fmla="*/ 456031 h 2736129"/>
              <a:gd name="connsiteX8" fmla="*/ 456031 w 10369152"/>
              <a:gd name="connsiteY8" fmla="*/ 0 h 2736129"/>
              <a:gd name="connsiteX0" fmla="*/ 0 w 10369152"/>
              <a:gd name="connsiteY0" fmla="*/ 456031 h 2736129"/>
              <a:gd name="connsiteX1" fmla="*/ 9913121 w 10369152"/>
              <a:gd name="connsiteY1" fmla="*/ 0 h 2736129"/>
              <a:gd name="connsiteX2" fmla="*/ 10369152 w 10369152"/>
              <a:gd name="connsiteY2" fmla="*/ 456031 h 2736129"/>
              <a:gd name="connsiteX3" fmla="*/ 10369152 w 10369152"/>
              <a:gd name="connsiteY3" fmla="*/ 2736129 h 2736129"/>
              <a:gd name="connsiteX4" fmla="*/ 10369152 w 10369152"/>
              <a:gd name="connsiteY4" fmla="*/ 2736129 h 2736129"/>
              <a:gd name="connsiteX5" fmla="*/ 0 w 10369152"/>
              <a:gd name="connsiteY5" fmla="*/ 2736129 h 2736129"/>
              <a:gd name="connsiteX6" fmla="*/ 0 w 10369152"/>
              <a:gd name="connsiteY6" fmla="*/ 2736129 h 2736129"/>
              <a:gd name="connsiteX7" fmla="*/ 0 w 10369152"/>
              <a:gd name="connsiteY7" fmla="*/ 456031 h 2736129"/>
              <a:gd name="connsiteX0" fmla="*/ 0 w 10369152"/>
              <a:gd name="connsiteY0" fmla="*/ 0 h 2280098"/>
              <a:gd name="connsiteX1" fmla="*/ 10369152 w 10369152"/>
              <a:gd name="connsiteY1" fmla="*/ 0 h 2280098"/>
              <a:gd name="connsiteX2" fmla="*/ 10369152 w 10369152"/>
              <a:gd name="connsiteY2" fmla="*/ 2280098 h 2280098"/>
              <a:gd name="connsiteX3" fmla="*/ 10369152 w 10369152"/>
              <a:gd name="connsiteY3" fmla="*/ 2280098 h 2280098"/>
              <a:gd name="connsiteX4" fmla="*/ 0 w 10369152"/>
              <a:gd name="connsiteY4" fmla="*/ 2280098 h 2280098"/>
              <a:gd name="connsiteX5" fmla="*/ 0 w 10369152"/>
              <a:gd name="connsiteY5" fmla="*/ 2280098 h 2280098"/>
              <a:gd name="connsiteX6" fmla="*/ 0 w 10369152"/>
              <a:gd name="connsiteY6" fmla="*/ 0 h 2280098"/>
              <a:gd name="connsiteX0" fmla="*/ 0 w 10369159"/>
              <a:gd name="connsiteY0" fmla="*/ 173863 h 2453961"/>
              <a:gd name="connsiteX1" fmla="*/ 10369152 w 10369159"/>
              <a:gd name="connsiteY1" fmla="*/ 173863 h 2453961"/>
              <a:gd name="connsiteX2" fmla="*/ 10369152 w 10369159"/>
              <a:gd name="connsiteY2" fmla="*/ 2453961 h 2453961"/>
              <a:gd name="connsiteX3" fmla="*/ 10369152 w 10369159"/>
              <a:gd name="connsiteY3" fmla="*/ 2453961 h 2453961"/>
              <a:gd name="connsiteX4" fmla="*/ 0 w 10369159"/>
              <a:gd name="connsiteY4" fmla="*/ 2453961 h 2453961"/>
              <a:gd name="connsiteX5" fmla="*/ 0 w 10369159"/>
              <a:gd name="connsiteY5" fmla="*/ 2453961 h 2453961"/>
              <a:gd name="connsiteX6" fmla="*/ 0 w 10369159"/>
              <a:gd name="connsiteY6" fmla="*/ 173863 h 2453961"/>
              <a:gd name="connsiteX0" fmla="*/ 20 w 10369178"/>
              <a:gd name="connsiteY0" fmla="*/ 9508 h 2289606"/>
              <a:gd name="connsiteX1" fmla="*/ 10369172 w 10369178"/>
              <a:gd name="connsiteY1" fmla="*/ 9508 h 2289606"/>
              <a:gd name="connsiteX2" fmla="*/ 10369172 w 10369178"/>
              <a:gd name="connsiteY2" fmla="*/ 2289606 h 2289606"/>
              <a:gd name="connsiteX3" fmla="*/ 10369172 w 10369178"/>
              <a:gd name="connsiteY3" fmla="*/ 2289606 h 2289606"/>
              <a:gd name="connsiteX4" fmla="*/ 20 w 10369178"/>
              <a:gd name="connsiteY4" fmla="*/ 2289606 h 2289606"/>
              <a:gd name="connsiteX5" fmla="*/ 20 w 10369178"/>
              <a:gd name="connsiteY5" fmla="*/ 2289606 h 2289606"/>
              <a:gd name="connsiteX6" fmla="*/ 20 w 10369178"/>
              <a:gd name="connsiteY6" fmla="*/ 9508 h 2289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69178" h="2289606">
                <a:moveTo>
                  <a:pt x="20" y="9508"/>
                </a:moveTo>
                <a:cubicBezTo>
                  <a:pt x="-16768" y="10492"/>
                  <a:pt x="10378340" y="-12368"/>
                  <a:pt x="10369172" y="9508"/>
                </a:cubicBezTo>
                <a:lnTo>
                  <a:pt x="10369172" y="2289606"/>
                </a:lnTo>
                <a:lnTo>
                  <a:pt x="10369172" y="2289606"/>
                </a:lnTo>
                <a:lnTo>
                  <a:pt x="20" y="2289606"/>
                </a:lnTo>
                <a:lnTo>
                  <a:pt x="20" y="2289606"/>
                </a:lnTo>
                <a:lnTo>
                  <a:pt x="20" y="9508"/>
                </a:lnTo>
                <a:close/>
              </a:path>
            </a:pathLst>
          </a:custGeom>
          <a:gradFill flip="none" rotWithShape="1">
            <a:gsLst>
              <a:gs pos="0">
                <a:schemeClr val="bg1">
                  <a:lumMod val="85000"/>
                </a:schemeClr>
              </a:gs>
              <a:gs pos="100000">
                <a:schemeClr val="bg1"/>
              </a:gs>
            </a:gsLst>
            <a:lin ang="16200000" scaled="1"/>
            <a:tileRect/>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p>
        </p:txBody>
      </p:sp>
      <p:sp>
        <p:nvSpPr>
          <p:cNvPr id="11" name="Espace réservé de la date 29"/>
          <p:cNvSpPr>
            <a:spLocks noGrp="1"/>
          </p:cNvSpPr>
          <p:nvPr>
            <p:ph type="dt" sz="half" idx="10"/>
          </p:nvPr>
        </p:nvSpPr>
        <p:spPr>
          <a:xfrm>
            <a:off x="4424986" y="6280850"/>
            <a:ext cx="1460927" cy="365760"/>
          </a:xfrm>
          <a:prstGeom prst="rect">
            <a:avLst/>
          </a:prstGeom>
        </p:spPr>
        <p:txBody>
          <a:bodyPr/>
          <a:lstStyle>
            <a:lvl1pPr>
              <a:defRPr>
                <a:solidFill>
                  <a:srgbClr val="0A64B6"/>
                </a:solidFill>
              </a:defRPr>
            </a:lvl1pPr>
            <a:extLst/>
          </a:lstStyle>
          <a:p>
            <a:fld id="{6241412D-4658-4E14-97E3-B467174F7D32}" type="datetime1">
              <a:rPr lang="fr-FR" smtClean="0"/>
              <a:pPr/>
              <a:t>16/05/2023</a:t>
            </a:fld>
            <a:endParaRPr lang="fr-FR" dirty="0"/>
          </a:p>
        </p:txBody>
      </p:sp>
      <p:sp>
        <p:nvSpPr>
          <p:cNvPr id="12" name="Espace réservé du pied de page 18"/>
          <p:cNvSpPr>
            <a:spLocks noGrp="1"/>
          </p:cNvSpPr>
          <p:nvPr>
            <p:ph type="ftr" sz="quarter" idx="11"/>
          </p:nvPr>
        </p:nvSpPr>
        <p:spPr>
          <a:xfrm>
            <a:off x="392537" y="6280851"/>
            <a:ext cx="4032448" cy="365125"/>
          </a:xfrm>
          <a:prstGeom prst="rect">
            <a:avLst/>
          </a:prstGeom>
        </p:spPr>
        <p:txBody>
          <a:bodyPr/>
          <a:lstStyle>
            <a:lvl1pPr algn="l">
              <a:defRPr>
                <a:solidFill>
                  <a:srgbClr val="0A64B6"/>
                </a:solidFill>
                <a:latin typeface="Lato" panose="020F0502020204030203" pitchFamily="34" charset="0"/>
                <a:ea typeface="Lato" panose="020F0502020204030203" pitchFamily="34" charset="0"/>
                <a:cs typeface="Lato" panose="020F0502020204030203" pitchFamily="34" charset="0"/>
              </a:defRPr>
            </a:lvl1pPr>
            <a:extLst/>
          </a:lstStyle>
          <a:p>
            <a:r>
              <a:rPr lang="fr-FR" dirty="0"/>
              <a:t>Nom Prénom - Service</a:t>
            </a:r>
          </a:p>
        </p:txBody>
      </p:sp>
      <p:sp>
        <p:nvSpPr>
          <p:cNvPr id="13" name="Rectangle 12"/>
          <p:cNvSpPr/>
          <p:nvPr userDrawn="1"/>
        </p:nvSpPr>
        <p:spPr>
          <a:xfrm>
            <a:off x="10416480" y="6309320"/>
            <a:ext cx="576064" cy="336655"/>
          </a:xfrm>
          <a:prstGeom prst="rect">
            <a:avLst/>
          </a:prstGeom>
          <a:solidFill>
            <a:schemeClr val="bg1"/>
          </a:solidFill>
          <a:ln w="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14" name="Espace réservé du numéro de diapositive 5"/>
          <p:cNvSpPr>
            <a:spLocks noGrp="1"/>
          </p:cNvSpPr>
          <p:nvPr>
            <p:ph type="sldNum" sz="quarter" idx="12"/>
          </p:nvPr>
        </p:nvSpPr>
        <p:spPr>
          <a:xfrm>
            <a:off x="10384352" y="6351132"/>
            <a:ext cx="608192" cy="246221"/>
          </a:xfrm>
          <a:prstGeom prst="rect">
            <a:avLst/>
          </a:prstGeom>
        </p:spPr>
        <p:txBody>
          <a:bodyPr>
            <a:spAutoFit/>
          </a:bodyPr>
          <a:lstStyle>
            <a:lvl1pPr algn="ctr">
              <a:defRPr sz="1000">
                <a:solidFill>
                  <a:srgbClr val="0A64B6"/>
                </a:solidFill>
              </a:defRPr>
            </a:lvl1pPr>
            <a:extLst/>
          </a:lstStyle>
          <a:p>
            <a:fld id="{06357A57-2B31-47E8-A338-0A21E32C29FF}" type="slidenum">
              <a:rPr lang="fr-FR" smtClean="0"/>
              <a:pPr/>
              <a:t>‹N°›</a:t>
            </a:fld>
            <a:endParaRPr lang="fr-FR" dirty="0"/>
          </a:p>
        </p:txBody>
      </p:sp>
      <p:pic>
        <p:nvPicPr>
          <p:cNvPr id="15" name="Imag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38383" y="6012463"/>
            <a:ext cx="685143" cy="790549"/>
          </a:xfrm>
          <a:prstGeom prst="rect">
            <a:avLst/>
          </a:prstGeom>
        </p:spPr>
      </p:pic>
      <p:pic>
        <p:nvPicPr>
          <p:cNvPr id="2" name="Imag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5208" y="135765"/>
            <a:ext cx="11720528" cy="4458204"/>
          </a:xfrm>
          <a:prstGeom prst="rect">
            <a:avLst/>
          </a:prstGeom>
        </p:spPr>
      </p:pic>
      <p:grpSp>
        <p:nvGrpSpPr>
          <p:cNvPr id="5" name="Groupe 4"/>
          <p:cNvGrpSpPr/>
          <p:nvPr userDrawn="1"/>
        </p:nvGrpSpPr>
        <p:grpSpPr>
          <a:xfrm>
            <a:off x="-3" y="4581128"/>
            <a:ext cx="12192003" cy="72000"/>
            <a:chOff x="-2" y="4581128"/>
            <a:chExt cx="7020071" cy="144016"/>
          </a:xfrm>
        </p:grpSpPr>
        <p:sp>
          <p:nvSpPr>
            <p:cNvPr id="4" name="Rectangle 3"/>
            <p:cNvSpPr/>
            <p:nvPr userDrawn="1"/>
          </p:nvSpPr>
          <p:spPr>
            <a:xfrm>
              <a:off x="-2" y="4581128"/>
              <a:ext cx="1403650" cy="144016"/>
            </a:xfrm>
            <a:prstGeom prst="rect">
              <a:avLst/>
            </a:prstGeom>
            <a:solidFill>
              <a:srgbClr val="127A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b="1"/>
            </a:p>
          </p:txBody>
        </p:sp>
        <p:sp>
          <p:nvSpPr>
            <p:cNvPr id="16" name="Rectangle 15"/>
            <p:cNvSpPr/>
            <p:nvPr userDrawn="1"/>
          </p:nvSpPr>
          <p:spPr>
            <a:xfrm>
              <a:off x="1403648" y="4581128"/>
              <a:ext cx="1403650" cy="144016"/>
            </a:xfrm>
            <a:prstGeom prst="rect">
              <a:avLst/>
            </a:prstGeom>
            <a:solidFill>
              <a:srgbClr val="D90A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b="1"/>
            </a:p>
          </p:txBody>
        </p:sp>
        <p:sp>
          <p:nvSpPr>
            <p:cNvPr id="17" name="Rectangle 16"/>
            <p:cNvSpPr/>
            <p:nvPr userDrawn="1"/>
          </p:nvSpPr>
          <p:spPr>
            <a:xfrm>
              <a:off x="2807905" y="4581128"/>
              <a:ext cx="1403650" cy="144016"/>
            </a:xfrm>
            <a:prstGeom prst="rect">
              <a:avLst/>
            </a:prstGeom>
            <a:solidFill>
              <a:srgbClr val="57C1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b="1"/>
            </a:p>
          </p:txBody>
        </p:sp>
        <p:sp>
          <p:nvSpPr>
            <p:cNvPr id="18" name="Rectangle 17"/>
            <p:cNvSpPr/>
            <p:nvPr userDrawn="1"/>
          </p:nvSpPr>
          <p:spPr>
            <a:xfrm>
              <a:off x="4212162" y="4581128"/>
              <a:ext cx="1403650" cy="144016"/>
            </a:xfrm>
            <a:prstGeom prst="rect">
              <a:avLst/>
            </a:prstGeom>
            <a:solidFill>
              <a:srgbClr val="39BB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b="1"/>
            </a:p>
          </p:txBody>
        </p:sp>
        <p:sp>
          <p:nvSpPr>
            <p:cNvPr id="19" name="Rectangle 18"/>
            <p:cNvSpPr/>
            <p:nvPr userDrawn="1"/>
          </p:nvSpPr>
          <p:spPr>
            <a:xfrm>
              <a:off x="5616419" y="4581128"/>
              <a:ext cx="1403650" cy="144016"/>
            </a:xfrm>
            <a:prstGeom prst="rect">
              <a:avLst/>
            </a:prstGeom>
            <a:solidFill>
              <a:srgbClr val="F7C0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b="1"/>
            </a:p>
          </p:txBody>
        </p:sp>
      </p:grpSp>
    </p:spTree>
    <p:extLst>
      <p:ext uri="{BB962C8B-B14F-4D97-AF65-F5344CB8AC3E}">
        <p14:creationId xmlns:p14="http://schemas.microsoft.com/office/powerpoint/2010/main" val="3768762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4363883" y="5443402"/>
            <a:ext cx="6708160" cy="433870"/>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dirty="0"/>
              <a:t>Modifiez les styles du texte du masque</a:t>
            </a:r>
          </a:p>
        </p:txBody>
      </p:sp>
      <p:sp>
        <p:nvSpPr>
          <p:cNvPr id="3" name="Espace réservé pour une image  2"/>
          <p:cNvSpPr>
            <a:spLocks noGrp="1"/>
          </p:cNvSpPr>
          <p:nvPr>
            <p:ph type="pic" idx="1"/>
          </p:nvPr>
        </p:nvSpPr>
        <p:spPr>
          <a:xfrm>
            <a:off x="304800" y="189968"/>
            <a:ext cx="11582400" cy="4389120"/>
          </a:xfrm>
          <a:prstGeom prst="rect">
            <a:avLst/>
          </a:prstGeom>
          <a:solidFill>
            <a:schemeClr val="accent4">
              <a:lumMod val="20000"/>
              <a:lumOff val="80000"/>
            </a:schemeClr>
          </a:solidFill>
          <a:ln>
            <a:solidFill>
              <a:schemeClr val="bg1"/>
            </a:solidFill>
          </a:ln>
          <a:effectLst>
            <a:innerShdw blurRad="95250">
              <a:srgbClr val="000000"/>
            </a:innerShdw>
          </a:effectLst>
        </p:spPr>
        <p:txBody>
          <a:bodyPr/>
          <a:lstStyle>
            <a:lvl1pPr marL="0" indent="0">
              <a:buNone/>
              <a:defRPr sz="3200"/>
            </a:lvl1pPr>
            <a:extLst/>
          </a:lstStyle>
          <a:p>
            <a:r>
              <a:rPr kumimoji="0" lang="fr-FR" dirty="0"/>
              <a:t>Cliquez sur l'icône pour ajouter une image</a:t>
            </a:r>
            <a:endParaRPr kumimoji="0" lang="en-US" dirty="0"/>
          </a:p>
        </p:txBody>
      </p:sp>
      <p:sp>
        <p:nvSpPr>
          <p:cNvPr id="2" name="Titr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rgbClr val="0A64B6"/>
                </a:solidFill>
                <a:effectLst>
                  <a:outerShdw blurRad="50800" dist="25000" dir="5400000" algn="t" rotWithShape="0">
                    <a:prstClr val="black">
                      <a:alpha val="45000"/>
                    </a:prstClr>
                  </a:outerShdw>
                </a:effectLst>
              </a:defRPr>
            </a:lvl1pPr>
            <a:extLst/>
          </a:lstStyle>
          <a:p>
            <a:r>
              <a:rPr kumimoji="0" lang="fr-FR" dirty="0"/>
              <a:t>Modifiez le style du titre</a:t>
            </a:r>
            <a:endParaRPr kumimoji="0" lang="en-US" dirty="0"/>
          </a:p>
        </p:txBody>
      </p:sp>
      <p:sp>
        <p:nvSpPr>
          <p:cNvPr id="12" name="Chevron 11"/>
          <p:cNvSpPr/>
          <p:nvPr/>
        </p:nvSpPr>
        <p:spPr>
          <a:xfrm>
            <a:off x="11552149" y="4988440"/>
            <a:ext cx="243840" cy="228600"/>
          </a:xfrm>
          <a:prstGeom prst="chevron">
            <a:avLst>
              <a:gd name="adj" fmla="val 50000"/>
            </a:avLst>
          </a:prstGeom>
          <a:solidFill>
            <a:srgbClr val="FFC000"/>
          </a:solidFill>
          <a:ln w="3175" cap="rnd" cmpd="sng" algn="ctr">
            <a:no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solidFill>
            <a:srgbClr val="FFC000"/>
          </a:solidFill>
          <a:ln w="3175" cap="rnd" cmpd="sng" algn="ctr">
            <a:no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4" name="Espace réservé de la date 3">
            <a:extLst>
              <a:ext uri="{FF2B5EF4-FFF2-40B4-BE49-F238E27FC236}">
                <a16:creationId xmlns:a16="http://schemas.microsoft.com/office/drawing/2014/main" id="{B6D116CA-1E63-4CC5-B7FF-CF2AB1E2E7CF}"/>
              </a:ext>
            </a:extLst>
          </p:cNvPr>
          <p:cNvSpPr>
            <a:spLocks noGrp="1"/>
          </p:cNvSpPr>
          <p:nvPr>
            <p:ph type="dt" sz="half" idx="10"/>
          </p:nvPr>
        </p:nvSpPr>
        <p:spPr>
          <a:xfrm>
            <a:off x="8871208" y="6348796"/>
            <a:ext cx="1353251" cy="320371"/>
          </a:xfrm>
          <a:prstGeom prst="rect">
            <a:avLst/>
          </a:prstGeom>
        </p:spPr>
        <p:txBody>
          <a:bodyPr/>
          <a:lstStyle>
            <a:lvl1pPr algn="r">
              <a:defRPr sz="1000">
                <a:latin typeface="Lato" panose="020F0502020204030203" pitchFamily="34" charset="0"/>
                <a:ea typeface="Lato" panose="020F0502020204030203" pitchFamily="34" charset="0"/>
                <a:cs typeface="Lato" panose="020F0502020204030203" pitchFamily="34" charset="0"/>
              </a:defRPr>
            </a:lvl1pPr>
            <a:extLst/>
          </a:lstStyle>
          <a:p>
            <a:fld id="{E90596A9-83DB-4D85-987C-84FC5D925162}" type="datetime1">
              <a:rPr lang="fr-FR" smtClean="0"/>
              <a:pPr/>
              <a:t>16/05/2023</a:t>
            </a:fld>
            <a:endParaRPr lang="fr-FR" dirty="0"/>
          </a:p>
        </p:txBody>
      </p:sp>
      <p:sp>
        <p:nvSpPr>
          <p:cNvPr id="15" name="Espace réservé du pied de page 4">
            <a:extLst>
              <a:ext uri="{FF2B5EF4-FFF2-40B4-BE49-F238E27FC236}">
                <a16:creationId xmlns:a16="http://schemas.microsoft.com/office/drawing/2014/main" id="{F8FD3171-440B-401F-A532-1EDF71446A72}"/>
              </a:ext>
            </a:extLst>
          </p:cNvPr>
          <p:cNvSpPr>
            <a:spLocks noGrp="1"/>
          </p:cNvSpPr>
          <p:nvPr>
            <p:ph type="ftr" sz="quarter" idx="3"/>
          </p:nvPr>
        </p:nvSpPr>
        <p:spPr>
          <a:xfrm>
            <a:off x="4363883" y="6349352"/>
            <a:ext cx="4411315" cy="319815"/>
          </a:xfrm>
          <a:prstGeom prst="rect">
            <a:avLst/>
          </a:prstGeom>
        </p:spPr>
        <p:txBody>
          <a:bodyPr/>
          <a:lstStyle>
            <a:lvl1pPr>
              <a:defRPr sz="1000">
                <a:latin typeface="Lato" panose="020F0502020204030203" pitchFamily="34" charset="0"/>
                <a:ea typeface="Lato" panose="020F0502020204030203" pitchFamily="34" charset="0"/>
                <a:cs typeface="Lato" panose="020F0502020204030203" pitchFamily="34" charset="0"/>
              </a:defRPr>
            </a:lvl1pPr>
            <a:extLst/>
          </a:lstStyle>
          <a:p>
            <a:pPr algn="r"/>
            <a:r>
              <a:rPr lang="fr-FR" dirty="0"/>
              <a:t>Prénom Nom - Service</a:t>
            </a:r>
          </a:p>
        </p:txBody>
      </p:sp>
      <p:sp>
        <p:nvSpPr>
          <p:cNvPr id="16" name="Espace réservé du numéro de diapositive 5">
            <a:extLst>
              <a:ext uri="{FF2B5EF4-FFF2-40B4-BE49-F238E27FC236}">
                <a16:creationId xmlns:a16="http://schemas.microsoft.com/office/drawing/2014/main" id="{4F4C2E5D-02A6-4D37-ABA4-96A8DC33D8E6}"/>
              </a:ext>
            </a:extLst>
          </p:cNvPr>
          <p:cNvSpPr>
            <a:spLocks noGrp="1"/>
          </p:cNvSpPr>
          <p:nvPr>
            <p:ph type="sldNum" sz="quarter" idx="4"/>
          </p:nvPr>
        </p:nvSpPr>
        <p:spPr>
          <a:xfrm>
            <a:off x="10368960" y="6372747"/>
            <a:ext cx="608192" cy="246221"/>
          </a:xfrm>
          <a:prstGeom prst="rect">
            <a:avLst/>
          </a:prstGeom>
        </p:spPr>
        <p:txBody>
          <a:bodyPr wrap="square">
            <a:spAutoFit/>
          </a:bodyPr>
          <a:lstStyle>
            <a:lvl1pPr algn="ctr">
              <a:defRPr sz="1000">
                <a:solidFill>
                  <a:schemeClr val="bg1"/>
                </a:solidFill>
                <a:latin typeface="Lato" panose="020F0502020204030203" pitchFamily="34" charset="0"/>
                <a:ea typeface="Lato" panose="020F0502020204030203" pitchFamily="34" charset="0"/>
                <a:cs typeface="Lato" panose="020F0502020204030203" pitchFamily="34" charset="0"/>
              </a:defRPr>
            </a:lvl1pPr>
            <a:extLst/>
          </a:lstStyle>
          <a:p>
            <a:fld id="{06357A57-2B31-47E8-A338-0A21E32C29FF}" type="slidenum">
              <a:rPr lang="fr-FR" smtClean="0"/>
              <a:pPr/>
              <a:t>‹N°›</a:t>
            </a:fld>
            <a:endParaRPr lang="fr-FR" dirty="0"/>
          </a:p>
        </p:txBody>
      </p:sp>
    </p:spTree>
    <p:extLst>
      <p:ext uri="{BB962C8B-B14F-4D97-AF65-F5344CB8AC3E}">
        <p14:creationId xmlns:p14="http://schemas.microsoft.com/office/powerpoint/2010/main" val="249757292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apositive de titre">
    <p:spTree>
      <p:nvGrpSpPr>
        <p:cNvPr id="1" name=""/>
        <p:cNvGrpSpPr/>
        <p:nvPr/>
      </p:nvGrpSpPr>
      <p:grpSpPr>
        <a:xfrm>
          <a:off x="0" y="0"/>
          <a:ext cx="0" cy="0"/>
          <a:chOff x="0" y="0"/>
          <a:chExt cx="0" cy="0"/>
        </a:xfrm>
      </p:grpSpPr>
      <p:sp>
        <p:nvSpPr>
          <p:cNvPr id="10" name="Triangle rect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pic>
        <p:nvPicPr>
          <p:cNvPr id="21" name="Imag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38383" y="6012463"/>
            <a:ext cx="685143" cy="790549"/>
          </a:xfrm>
          <a:prstGeom prst="rect">
            <a:avLst/>
          </a:prstGeom>
        </p:spPr>
      </p:pic>
      <p:sp>
        <p:nvSpPr>
          <p:cNvPr id="23" name="Espace réservé de la date 3">
            <a:extLst>
              <a:ext uri="{FF2B5EF4-FFF2-40B4-BE49-F238E27FC236}">
                <a16:creationId xmlns:a16="http://schemas.microsoft.com/office/drawing/2014/main" id="{076037E6-0492-471F-BF01-B37FFD8B0961}"/>
              </a:ext>
            </a:extLst>
          </p:cNvPr>
          <p:cNvSpPr>
            <a:spLocks noGrp="1"/>
          </p:cNvSpPr>
          <p:nvPr>
            <p:ph type="dt" sz="half" idx="2"/>
          </p:nvPr>
        </p:nvSpPr>
        <p:spPr>
          <a:xfrm>
            <a:off x="8871208" y="6348796"/>
            <a:ext cx="1353251" cy="320371"/>
          </a:xfrm>
          <a:prstGeom prst="rect">
            <a:avLst/>
          </a:prstGeom>
        </p:spPr>
        <p:txBody>
          <a:bodyPr/>
          <a:lstStyle>
            <a:lvl1pPr algn="r">
              <a:defRPr sz="1000">
                <a:latin typeface="Lato" panose="020F0502020204030203" pitchFamily="34" charset="0"/>
                <a:ea typeface="Lato" panose="020F0502020204030203" pitchFamily="34" charset="0"/>
                <a:cs typeface="Lato" panose="020F0502020204030203" pitchFamily="34" charset="0"/>
              </a:defRPr>
            </a:lvl1pPr>
            <a:extLst/>
          </a:lstStyle>
          <a:p>
            <a:fld id="{E90596A9-83DB-4D85-987C-84FC5D925162}" type="datetime1">
              <a:rPr lang="fr-FR" smtClean="0"/>
              <a:pPr/>
              <a:t>16/05/2023</a:t>
            </a:fld>
            <a:endParaRPr lang="fr-FR" dirty="0"/>
          </a:p>
        </p:txBody>
      </p:sp>
      <p:sp>
        <p:nvSpPr>
          <p:cNvPr id="24" name="Espace réservé du pied de page 4">
            <a:extLst>
              <a:ext uri="{FF2B5EF4-FFF2-40B4-BE49-F238E27FC236}">
                <a16:creationId xmlns:a16="http://schemas.microsoft.com/office/drawing/2014/main" id="{3DF0EABF-3CD6-477F-9D17-52BC9DAB8F27}"/>
              </a:ext>
            </a:extLst>
          </p:cNvPr>
          <p:cNvSpPr>
            <a:spLocks noGrp="1"/>
          </p:cNvSpPr>
          <p:nvPr>
            <p:ph type="ftr" sz="quarter" idx="3"/>
          </p:nvPr>
        </p:nvSpPr>
        <p:spPr>
          <a:xfrm>
            <a:off x="4363883" y="6349352"/>
            <a:ext cx="4411315" cy="319815"/>
          </a:xfrm>
          <a:prstGeom prst="rect">
            <a:avLst/>
          </a:prstGeom>
        </p:spPr>
        <p:txBody>
          <a:bodyPr/>
          <a:lstStyle>
            <a:lvl1pPr>
              <a:defRPr sz="1000">
                <a:latin typeface="Lato" panose="020F0502020204030203" pitchFamily="34" charset="0"/>
                <a:ea typeface="Lato" panose="020F0502020204030203" pitchFamily="34" charset="0"/>
                <a:cs typeface="Lato" panose="020F0502020204030203" pitchFamily="34" charset="0"/>
              </a:defRPr>
            </a:lvl1pPr>
            <a:extLst/>
          </a:lstStyle>
          <a:p>
            <a:pPr algn="r"/>
            <a:r>
              <a:rPr lang="fr-FR" dirty="0"/>
              <a:t>Prénom Nom - Service</a:t>
            </a:r>
          </a:p>
        </p:txBody>
      </p:sp>
      <p:sp>
        <p:nvSpPr>
          <p:cNvPr id="25" name="Espace réservé du numéro de diapositive 5">
            <a:extLst>
              <a:ext uri="{FF2B5EF4-FFF2-40B4-BE49-F238E27FC236}">
                <a16:creationId xmlns:a16="http://schemas.microsoft.com/office/drawing/2014/main" id="{ED5EAE6D-252E-4A96-8D98-A1FF003461A8}"/>
              </a:ext>
            </a:extLst>
          </p:cNvPr>
          <p:cNvSpPr>
            <a:spLocks noGrp="1"/>
          </p:cNvSpPr>
          <p:nvPr>
            <p:ph type="sldNum" sz="quarter" idx="4"/>
          </p:nvPr>
        </p:nvSpPr>
        <p:spPr>
          <a:xfrm>
            <a:off x="10368960" y="6372747"/>
            <a:ext cx="608192" cy="246221"/>
          </a:xfrm>
          <a:prstGeom prst="rect">
            <a:avLst/>
          </a:prstGeom>
        </p:spPr>
        <p:txBody>
          <a:bodyPr wrap="square">
            <a:spAutoFit/>
          </a:bodyPr>
          <a:lstStyle>
            <a:lvl1pPr algn="ctr">
              <a:defRPr sz="1000">
                <a:solidFill>
                  <a:schemeClr val="bg1"/>
                </a:solidFill>
                <a:latin typeface="Lato" panose="020F0502020204030203" pitchFamily="34" charset="0"/>
                <a:ea typeface="Lato" panose="020F0502020204030203" pitchFamily="34" charset="0"/>
                <a:cs typeface="Lato" panose="020F0502020204030203" pitchFamily="34" charset="0"/>
              </a:defRPr>
            </a:lvl1pPr>
            <a:extLst/>
          </a:lstStyle>
          <a:p>
            <a:fld id="{06357A57-2B31-47E8-A338-0A21E32C29FF}" type="slidenum">
              <a:rPr lang="fr-FR" smtClean="0"/>
              <a:pPr/>
              <a:t>‹N°›</a:t>
            </a:fld>
            <a:endParaRPr lang="fr-FR" dirty="0"/>
          </a:p>
        </p:txBody>
      </p:sp>
    </p:spTree>
    <p:extLst>
      <p:ext uri="{BB962C8B-B14F-4D97-AF65-F5344CB8AC3E}">
        <p14:creationId xmlns:p14="http://schemas.microsoft.com/office/powerpoint/2010/main" val="967259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600" y="1481330"/>
            <a:ext cx="10972800" cy="4107911"/>
          </a:xfrm>
        </p:spPr>
        <p:txBody>
          <a:bodyPr/>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7" name="Titre 6"/>
          <p:cNvSpPr>
            <a:spLocks noGrp="1"/>
          </p:cNvSpPr>
          <p:nvPr>
            <p:ph type="title"/>
          </p:nvPr>
        </p:nvSpPr>
        <p:spPr/>
        <p:txBody>
          <a:bodyPr rtlCol="0"/>
          <a:lstStyle>
            <a:lvl1pPr>
              <a:defRPr>
                <a:solidFill>
                  <a:srgbClr val="0A64B6"/>
                </a:solidFill>
              </a:defRPr>
            </a:lvl1pPr>
            <a:extLst/>
          </a:lstStyle>
          <a:p>
            <a:r>
              <a:rPr kumimoji="0" lang="fr-FR" dirty="0"/>
              <a:t>Modifiez le style du titre</a:t>
            </a:r>
            <a:endParaRPr kumimoji="0" lang="en-US" dirty="0"/>
          </a:p>
        </p:txBody>
      </p:sp>
      <p:sp>
        <p:nvSpPr>
          <p:cNvPr id="10" name="Espace réservé de la date 3">
            <a:extLst>
              <a:ext uri="{FF2B5EF4-FFF2-40B4-BE49-F238E27FC236}">
                <a16:creationId xmlns:a16="http://schemas.microsoft.com/office/drawing/2014/main" id="{403A9EC3-CFE4-4072-A80B-921D681904E4}"/>
              </a:ext>
            </a:extLst>
          </p:cNvPr>
          <p:cNvSpPr>
            <a:spLocks noGrp="1"/>
          </p:cNvSpPr>
          <p:nvPr>
            <p:ph type="dt" sz="half" idx="2"/>
          </p:nvPr>
        </p:nvSpPr>
        <p:spPr>
          <a:xfrm>
            <a:off x="8871208" y="6348796"/>
            <a:ext cx="1353251" cy="320371"/>
          </a:xfrm>
          <a:prstGeom prst="rect">
            <a:avLst/>
          </a:prstGeom>
        </p:spPr>
        <p:txBody>
          <a:bodyPr/>
          <a:lstStyle>
            <a:lvl1pPr algn="r">
              <a:defRPr sz="1000">
                <a:latin typeface="Lato" panose="020F0502020204030203" pitchFamily="34" charset="0"/>
                <a:ea typeface="Lato" panose="020F0502020204030203" pitchFamily="34" charset="0"/>
                <a:cs typeface="Lato" panose="020F0502020204030203" pitchFamily="34" charset="0"/>
              </a:defRPr>
            </a:lvl1pPr>
            <a:extLst/>
          </a:lstStyle>
          <a:p>
            <a:fld id="{E90596A9-83DB-4D85-987C-84FC5D925162}" type="datetime1">
              <a:rPr lang="fr-FR" smtClean="0"/>
              <a:pPr/>
              <a:t>16/05/2023</a:t>
            </a:fld>
            <a:endParaRPr lang="fr-FR" dirty="0"/>
          </a:p>
        </p:txBody>
      </p:sp>
      <p:sp>
        <p:nvSpPr>
          <p:cNvPr id="11" name="Espace réservé du pied de page 4">
            <a:extLst>
              <a:ext uri="{FF2B5EF4-FFF2-40B4-BE49-F238E27FC236}">
                <a16:creationId xmlns:a16="http://schemas.microsoft.com/office/drawing/2014/main" id="{2CD361C2-620F-4DA2-B123-E6D9D897996D}"/>
              </a:ext>
            </a:extLst>
          </p:cNvPr>
          <p:cNvSpPr>
            <a:spLocks noGrp="1"/>
          </p:cNvSpPr>
          <p:nvPr>
            <p:ph type="ftr" sz="quarter" idx="3"/>
          </p:nvPr>
        </p:nvSpPr>
        <p:spPr>
          <a:xfrm>
            <a:off x="4363883" y="6349352"/>
            <a:ext cx="4411315" cy="319815"/>
          </a:xfrm>
          <a:prstGeom prst="rect">
            <a:avLst/>
          </a:prstGeom>
        </p:spPr>
        <p:txBody>
          <a:bodyPr/>
          <a:lstStyle>
            <a:lvl1pPr>
              <a:defRPr sz="1000">
                <a:latin typeface="Lato" panose="020F0502020204030203" pitchFamily="34" charset="0"/>
                <a:ea typeface="Lato" panose="020F0502020204030203" pitchFamily="34" charset="0"/>
                <a:cs typeface="Lato" panose="020F0502020204030203" pitchFamily="34" charset="0"/>
              </a:defRPr>
            </a:lvl1pPr>
            <a:extLst/>
          </a:lstStyle>
          <a:p>
            <a:pPr algn="r"/>
            <a:r>
              <a:rPr lang="fr-FR" dirty="0"/>
              <a:t>Prénom Nom - Service</a:t>
            </a:r>
          </a:p>
        </p:txBody>
      </p:sp>
      <p:sp>
        <p:nvSpPr>
          <p:cNvPr id="12" name="Espace réservé du numéro de diapositive 5">
            <a:extLst>
              <a:ext uri="{FF2B5EF4-FFF2-40B4-BE49-F238E27FC236}">
                <a16:creationId xmlns:a16="http://schemas.microsoft.com/office/drawing/2014/main" id="{3A581AA6-9205-4294-8DD2-32AB58A546FE}"/>
              </a:ext>
            </a:extLst>
          </p:cNvPr>
          <p:cNvSpPr>
            <a:spLocks noGrp="1"/>
          </p:cNvSpPr>
          <p:nvPr>
            <p:ph type="sldNum" sz="quarter" idx="4"/>
          </p:nvPr>
        </p:nvSpPr>
        <p:spPr>
          <a:xfrm>
            <a:off x="10368960" y="6372747"/>
            <a:ext cx="608192" cy="246221"/>
          </a:xfrm>
          <a:prstGeom prst="rect">
            <a:avLst/>
          </a:prstGeom>
        </p:spPr>
        <p:txBody>
          <a:bodyPr wrap="square">
            <a:spAutoFit/>
          </a:bodyPr>
          <a:lstStyle>
            <a:lvl1pPr algn="ctr">
              <a:defRPr sz="1000">
                <a:solidFill>
                  <a:schemeClr val="bg1"/>
                </a:solidFill>
                <a:latin typeface="Lato" panose="020F0502020204030203" pitchFamily="34" charset="0"/>
                <a:ea typeface="Lato" panose="020F0502020204030203" pitchFamily="34" charset="0"/>
                <a:cs typeface="Lato" panose="020F0502020204030203" pitchFamily="34" charset="0"/>
              </a:defRPr>
            </a:lvl1pPr>
            <a:extLst/>
          </a:lstStyle>
          <a:p>
            <a:fld id="{06357A57-2B31-47E8-A338-0A21E32C29FF}" type="slidenum">
              <a:rPr lang="fr-FR" smtClean="0"/>
              <a:pPr/>
              <a:t>‹N°›</a:t>
            </a:fld>
            <a:endParaRPr lang="fr-FR" dirty="0"/>
          </a:p>
        </p:txBody>
      </p:sp>
    </p:spTree>
    <p:extLst>
      <p:ext uri="{BB962C8B-B14F-4D97-AF65-F5344CB8AC3E}">
        <p14:creationId xmlns:p14="http://schemas.microsoft.com/office/powerpoint/2010/main" val="3451526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solidFill>
                  <a:srgbClr val="0A64B6"/>
                </a:solidFill>
              </a:defRPr>
            </a:lvl1pPr>
          </a:lstStyle>
          <a:p>
            <a:r>
              <a:rPr lang="fr-FR" dirty="0"/>
              <a:t>Le titre de la diapo</a:t>
            </a:r>
          </a:p>
        </p:txBody>
      </p:sp>
      <p:sp>
        <p:nvSpPr>
          <p:cNvPr id="6" name="Espace réservé du contenu 2"/>
          <p:cNvSpPr>
            <a:spLocks noGrp="1"/>
          </p:cNvSpPr>
          <p:nvPr>
            <p:ph idx="1" hasCustomPrompt="1"/>
          </p:nvPr>
        </p:nvSpPr>
        <p:spPr>
          <a:xfrm>
            <a:off x="609600" y="1484783"/>
            <a:ext cx="6542517" cy="4032449"/>
          </a:xfrm>
        </p:spPr>
        <p:txBody>
          <a:bodyPr/>
          <a:lstStyle>
            <a:lvl1pPr>
              <a:defRPr/>
            </a:lvl1pPr>
            <a:extLst/>
          </a:lstStyle>
          <a:p>
            <a:pPr lvl="0" eaLnBrk="1" latinLnBrk="0" hangingPunct="1"/>
            <a:r>
              <a:rPr lang="fr-FR" dirty="0"/>
              <a:t>Pour montrer un document</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8" name="Espace réservé pour une image  2"/>
          <p:cNvSpPr>
            <a:spLocks noGrp="1"/>
          </p:cNvSpPr>
          <p:nvPr>
            <p:ph type="pic" idx="13"/>
          </p:nvPr>
        </p:nvSpPr>
        <p:spPr>
          <a:xfrm>
            <a:off x="7248128" y="1412776"/>
            <a:ext cx="4320480" cy="4392488"/>
          </a:xfrm>
          <a:prstGeom prst="rect">
            <a:avLst/>
          </a:prstGeom>
          <a:solidFill>
            <a:schemeClr val="accent4">
              <a:lumMod val="20000"/>
              <a:lumOff val="80000"/>
            </a:schemeClr>
          </a:solidFill>
          <a:ln>
            <a:solidFill>
              <a:schemeClr val="bg1"/>
            </a:solidFill>
          </a:ln>
          <a:effectLst>
            <a:innerShdw blurRad="95250">
              <a:srgbClr val="000000"/>
            </a:innerShdw>
          </a:effectLst>
        </p:spPr>
        <p:txBody>
          <a:bodyPr/>
          <a:lstStyle>
            <a:lvl1pPr marL="0" indent="0">
              <a:buNone/>
              <a:defRPr sz="3200"/>
            </a:lvl1pPr>
            <a:extLst/>
          </a:lstStyle>
          <a:p>
            <a:r>
              <a:rPr kumimoji="0" lang="fr-FR" dirty="0"/>
              <a:t>Cliquez sur l'icône pour ajouter une image</a:t>
            </a:r>
            <a:endParaRPr kumimoji="0" lang="en-US" dirty="0"/>
          </a:p>
        </p:txBody>
      </p:sp>
      <p:sp>
        <p:nvSpPr>
          <p:cNvPr id="9" name="Espace réservé de la date 3">
            <a:extLst>
              <a:ext uri="{FF2B5EF4-FFF2-40B4-BE49-F238E27FC236}">
                <a16:creationId xmlns:a16="http://schemas.microsoft.com/office/drawing/2014/main" id="{01BEBD0E-CEF8-4206-88FA-25901B2116EA}"/>
              </a:ext>
            </a:extLst>
          </p:cNvPr>
          <p:cNvSpPr>
            <a:spLocks noGrp="1"/>
          </p:cNvSpPr>
          <p:nvPr>
            <p:ph type="dt" sz="half" idx="2"/>
          </p:nvPr>
        </p:nvSpPr>
        <p:spPr>
          <a:xfrm>
            <a:off x="8871208" y="6348796"/>
            <a:ext cx="1353251" cy="320371"/>
          </a:xfrm>
          <a:prstGeom prst="rect">
            <a:avLst/>
          </a:prstGeom>
        </p:spPr>
        <p:txBody>
          <a:bodyPr/>
          <a:lstStyle>
            <a:lvl1pPr algn="r">
              <a:defRPr sz="1000">
                <a:latin typeface="Lato" panose="020F0502020204030203" pitchFamily="34" charset="0"/>
                <a:ea typeface="Lato" panose="020F0502020204030203" pitchFamily="34" charset="0"/>
                <a:cs typeface="Lato" panose="020F0502020204030203" pitchFamily="34" charset="0"/>
              </a:defRPr>
            </a:lvl1pPr>
            <a:extLst/>
          </a:lstStyle>
          <a:p>
            <a:fld id="{E90596A9-83DB-4D85-987C-84FC5D925162}" type="datetime1">
              <a:rPr lang="fr-FR" smtClean="0"/>
              <a:pPr/>
              <a:t>16/05/2023</a:t>
            </a:fld>
            <a:endParaRPr lang="fr-FR" dirty="0"/>
          </a:p>
        </p:txBody>
      </p:sp>
      <p:sp>
        <p:nvSpPr>
          <p:cNvPr id="11" name="Espace réservé du pied de page 4">
            <a:extLst>
              <a:ext uri="{FF2B5EF4-FFF2-40B4-BE49-F238E27FC236}">
                <a16:creationId xmlns:a16="http://schemas.microsoft.com/office/drawing/2014/main" id="{905BFCEE-84BF-404E-8164-ED5D002A5C5F}"/>
              </a:ext>
            </a:extLst>
          </p:cNvPr>
          <p:cNvSpPr>
            <a:spLocks noGrp="1"/>
          </p:cNvSpPr>
          <p:nvPr>
            <p:ph type="ftr" sz="quarter" idx="3"/>
          </p:nvPr>
        </p:nvSpPr>
        <p:spPr>
          <a:xfrm>
            <a:off x="4363883" y="6349352"/>
            <a:ext cx="4411315" cy="319815"/>
          </a:xfrm>
          <a:prstGeom prst="rect">
            <a:avLst/>
          </a:prstGeom>
        </p:spPr>
        <p:txBody>
          <a:bodyPr/>
          <a:lstStyle>
            <a:lvl1pPr>
              <a:defRPr sz="1000">
                <a:latin typeface="Lato" panose="020F0502020204030203" pitchFamily="34" charset="0"/>
                <a:ea typeface="Lato" panose="020F0502020204030203" pitchFamily="34" charset="0"/>
                <a:cs typeface="Lato" panose="020F0502020204030203" pitchFamily="34" charset="0"/>
              </a:defRPr>
            </a:lvl1pPr>
            <a:extLst/>
          </a:lstStyle>
          <a:p>
            <a:pPr algn="r"/>
            <a:r>
              <a:rPr lang="fr-FR" dirty="0"/>
              <a:t>Prénom Nom - Service</a:t>
            </a:r>
          </a:p>
        </p:txBody>
      </p:sp>
      <p:sp>
        <p:nvSpPr>
          <p:cNvPr id="12" name="Espace réservé du numéro de diapositive 5">
            <a:extLst>
              <a:ext uri="{FF2B5EF4-FFF2-40B4-BE49-F238E27FC236}">
                <a16:creationId xmlns:a16="http://schemas.microsoft.com/office/drawing/2014/main" id="{A0DBD7C2-53B5-495B-ACA6-2FFF1EE15165}"/>
              </a:ext>
            </a:extLst>
          </p:cNvPr>
          <p:cNvSpPr>
            <a:spLocks noGrp="1"/>
          </p:cNvSpPr>
          <p:nvPr>
            <p:ph type="sldNum" sz="quarter" idx="4"/>
          </p:nvPr>
        </p:nvSpPr>
        <p:spPr>
          <a:xfrm>
            <a:off x="10368960" y="6372747"/>
            <a:ext cx="608192" cy="246221"/>
          </a:xfrm>
          <a:prstGeom prst="rect">
            <a:avLst/>
          </a:prstGeom>
        </p:spPr>
        <p:txBody>
          <a:bodyPr wrap="square">
            <a:spAutoFit/>
          </a:bodyPr>
          <a:lstStyle>
            <a:lvl1pPr algn="ctr">
              <a:defRPr sz="1000">
                <a:solidFill>
                  <a:schemeClr val="bg1"/>
                </a:solidFill>
                <a:latin typeface="Lato" panose="020F0502020204030203" pitchFamily="34" charset="0"/>
                <a:ea typeface="Lato" panose="020F0502020204030203" pitchFamily="34" charset="0"/>
                <a:cs typeface="Lato" panose="020F0502020204030203" pitchFamily="34" charset="0"/>
              </a:defRPr>
            </a:lvl1pPr>
            <a:extLst/>
          </a:lstStyle>
          <a:p>
            <a:fld id="{06357A57-2B31-47E8-A338-0A21E32C29FF}" type="slidenum">
              <a:rPr lang="fr-FR" smtClean="0"/>
              <a:pPr/>
              <a:t>‹N°›</a:t>
            </a:fld>
            <a:endParaRPr lang="fr-FR" dirty="0"/>
          </a:p>
        </p:txBody>
      </p:sp>
    </p:spTree>
    <p:extLst>
      <p:ext uri="{BB962C8B-B14F-4D97-AF65-F5344CB8AC3E}">
        <p14:creationId xmlns:p14="http://schemas.microsoft.com/office/powerpoint/2010/main" val="388331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solidFill>
                  <a:srgbClr val="0A64B6"/>
                </a:solidFill>
                <a:effectLst>
                  <a:outerShdw blurRad="31750" dist="25400" dir="5400000" algn="tl" rotWithShape="0">
                    <a:srgbClr val="000000">
                      <a:alpha val="25000"/>
                    </a:srgbClr>
                  </a:outerShdw>
                </a:effectLst>
              </a:defRPr>
            </a:lvl1pPr>
            <a:extLst/>
          </a:lstStyle>
          <a:p>
            <a:r>
              <a:rPr kumimoji="0" lang="fr-FR" dirty="0"/>
              <a:t>Modifiez le style du titre</a:t>
            </a:r>
            <a:endParaRPr kumimoji="0" lang="en-US" dirty="0"/>
          </a:p>
        </p:txBody>
      </p:sp>
      <p:sp>
        <p:nvSpPr>
          <p:cNvPr id="3" name="Espace réservé du texte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Modifiez les styles du texte du masque</a:t>
            </a:r>
          </a:p>
        </p:txBody>
      </p:sp>
      <p:sp>
        <p:nvSpPr>
          <p:cNvPr id="7" name="Chevron 6"/>
          <p:cNvSpPr/>
          <p:nvPr/>
        </p:nvSpPr>
        <p:spPr>
          <a:xfrm>
            <a:off x="4848907" y="3005472"/>
            <a:ext cx="243840" cy="228600"/>
          </a:xfrm>
          <a:prstGeom prst="chevron">
            <a:avLst>
              <a:gd name="adj" fmla="val 50000"/>
            </a:avLst>
          </a:prstGeom>
          <a:solidFill>
            <a:schemeClr val="accent4">
              <a:lumMod val="60000"/>
              <a:lumOff val="40000"/>
            </a:schemeClr>
          </a:solidFill>
          <a:ln w="3175" cap="rnd" cmpd="sng" algn="ctr">
            <a:solidFill>
              <a:schemeClr val="accent4">
                <a:lumMod val="60000"/>
                <a:lumOff val="4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solidFill>
            <a:schemeClr val="accent4">
              <a:lumMod val="60000"/>
              <a:lumOff val="40000"/>
            </a:schemeClr>
          </a:solidFill>
          <a:ln w="3175" cap="rnd" cmpd="sng" algn="ctr">
            <a:solidFill>
              <a:schemeClr val="accent4">
                <a:lumMod val="60000"/>
                <a:lumOff val="4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1" name="Espace réservé de la date 3">
            <a:extLst>
              <a:ext uri="{FF2B5EF4-FFF2-40B4-BE49-F238E27FC236}">
                <a16:creationId xmlns:a16="http://schemas.microsoft.com/office/drawing/2014/main" id="{79DAAAE7-6162-41B0-B21A-9B606BD0C33F}"/>
              </a:ext>
            </a:extLst>
          </p:cNvPr>
          <p:cNvSpPr>
            <a:spLocks noGrp="1"/>
          </p:cNvSpPr>
          <p:nvPr>
            <p:ph type="dt" sz="half" idx="2"/>
          </p:nvPr>
        </p:nvSpPr>
        <p:spPr>
          <a:xfrm>
            <a:off x="8871208" y="6348796"/>
            <a:ext cx="1353251" cy="320371"/>
          </a:xfrm>
          <a:prstGeom prst="rect">
            <a:avLst/>
          </a:prstGeom>
        </p:spPr>
        <p:txBody>
          <a:bodyPr/>
          <a:lstStyle>
            <a:lvl1pPr algn="r">
              <a:defRPr sz="1000">
                <a:latin typeface="Lato" panose="020F0502020204030203" pitchFamily="34" charset="0"/>
                <a:ea typeface="Lato" panose="020F0502020204030203" pitchFamily="34" charset="0"/>
                <a:cs typeface="Lato" panose="020F0502020204030203" pitchFamily="34" charset="0"/>
              </a:defRPr>
            </a:lvl1pPr>
            <a:extLst/>
          </a:lstStyle>
          <a:p>
            <a:fld id="{E90596A9-83DB-4D85-987C-84FC5D925162}" type="datetime1">
              <a:rPr lang="fr-FR" smtClean="0"/>
              <a:pPr/>
              <a:t>16/05/2023</a:t>
            </a:fld>
            <a:endParaRPr lang="fr-FR" dirty="0"/>
          </a:p>
        </p:txBody>
      </p:sp>
      <p:sp>
        <p:nvSpPr>
          <p:cNvPr id="12" name="Espace réservé du pied de page 4">
            <a:extLst>
              <a:ext uri="{FF2B5EF4-FFF2-40B4-BE49-F238E27FC236}">
                <a16:creationId xmlns:a16="http://schemas.microsoft.com/office/drawing/2014/main" id="{4EDA36A1-B1CA-4119-9B5C-BEFFE5D3B04A}"/>
              </a:ext>
            </a:extLst>
          </p:cNvPr>
          <p:cNvSpPr>
            <a:spLocks noGrp="1"/>
          </p:cNvSpPr>
          <p:nvPr>
            <p:ph type="ftr" sz="quarter" idx="3"/>
          </p:nvPr>
        </p:nvSpPr>
        <p:spPr>
          <a:xfrm>
            <a:off x="4363883" y="6349352"/>
            <a:ext cx="4411315" cy="319815"/>
          </a:xfrm>
          <a:prstGeom prst="rect">
            <a:avLst/>
          </a:prstGeom>
        </p:spPr>
        <p:txBody>
          <a:bodyPr/>
          <a:lstStyle>
            <a:lvl1pPr>
              <a:defRPr sz="1000">
                <a:latin typeface="Lato" panose="020F0502020204030203" pitchFamily="34" charset="0"/>
                <a:ea typeface="Lato" panose="020F0502020204030203" pitchFamily="34" charset="0"/>
                <a:cs typeface="Lato" panose="020F0502020204030203" pitchFamily="34" charset="0"/>
              </a:defRPr>
            </a:lvl1pPr>
            <a:extLst/>
          </a:lstStyle>
          <a:p>
            <a:pPr algn="r"/>
            <a:r>
              <a:rPr lang="fr-FR" dirty="0"/>
              <a:t>Prénom Nom - Service</a:t>
            </a:r>
          </a:p>
        </p:txBody>
      </p:sp>
      <p:sp>
        <p:nvSpPr>
          <p:cNvPr id="15" name="Espace réservé du numéro de diapositive 5">
            <a:extLst>
              <a:ext uri="{FF2B5EF4-FFF2-40B4-BE49-F238E27FC236}">
                <a16:creationId xmlns:a16="http://schemas.microsoft.com/office/drawing/2014/main" id="{82FE63D5-020C-4064-A82F-C66525AFE3E1}"/>
              </a:ext>
            </a:extLst>
          </p:cNvPr>
          <p:cNvSpPr>
            <a:spLocks noGrp="1"/>
          </p:cNvSpPr>
          <p:nvPr>
            <p:ph type="sldNum" sz="quarter" idx="4"/>
          </p:nvPr>
        </p:nvSpPr>
        <p:spPr>
          <a:xfrm>
            <a:off x="10368960" y="6372747"/>
            <a:ext cx="608192" cy="246221"/>
          </a:xfrm>
          <a:prstGeom prst="rect">
            <a:avLst/>
          </a:prstGeom>
        </p:spPr>
        <p:txBody>
          <a:bodyPr wrap="square">
            <a:spAutoFit/>
          </a:bodyPr>
          <a:lstStyle>
            <a:lvl1pPr algn="ctr">
              <a:defRPr sz="1000">
                <a:solidFill>
                  <a:schemeClr val="bg1"/>
                </a:solidFill>
                <a:latin typeface="Lato" panose="020F0502020204030203" pitchFamily="34" charset="0"/>
                <a:ea typeface="Lato" panose="020F0502020204030203" pitchFamily="34" charset="0"/>
                <a:cs typeface="Lato" panose="020F0502020204030203" pitchFamily="34" charset="0"/>
              </a:defRPr>
            </a:lvl1pPr>
            <a:extLst/>
          </a:lstStyle>
          <a:p>
            <a:fld id="{06357A57-2B31-47E8-A338-0A21E32C29FF}" type="slidenum">
              <a:rPr lang="fr-FR" smtClean="0"/>
              <a:pPr/>
              <a:t>‹N°›</a:t>
            </a:fld>
            <a:endParaRPr lang="fr-FR" dirty="0"/>
          </a:p>
        </p:txBody>
      </p:sp>
    </p:spTree>
    <p:extLst>
      <p:ext uri="{BB962C8B-B14F-4D97-AF65-F5344CB8AC3E}">
        <p14:creationId xmlns:p14="http://schemas.microsoft.com/office/powerpoint/2010/main" val="47985300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600" y="1481329"/>
            <a:ext cx="5384800" cy="410791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8" name="Titre 7"/>
          <p:cNvSpPr>
            <a:spLocks noGrp="1"/>
          </p:cNvSpPr>
          <p:nvPr>
            <p:ph type="title"/>
          </p:nvPr>
        </p:nvSpPr>
        <p:spPr/>
        <p:txBody>
          <a:bodyPr rtlCol="0"/>
          <a:lstStyle>
            <a:lvl1pPr>
              <a:defRPr>
                <a:solidFill>
                  <a:srgbClr val="0A64B6"/>
                </a:solidFill>
              </a:defRPr>
            </a:lvl1pPr>
            <a:extLst/>
          </a:lstStyle>
          <a:p>
            <a:r>
              <a:rPr kumimoji="0" lang="fr-FR" dirty="0"/>
              <a:t>Modifiez le style du titre</a:t>
            </a:r>
            <a:endParaRPr kumimoji="0" lang="en-US" dirty="0"/>
          </a:p>
        </p:txBody>
      </p:sp>
      <p:cxnSp>
        <p:nvCxnSpPr>
          <p:cNvPr id="13" name="Connecteur droit 12"/>
          <p:cNvCxnSpPr/>
          <p:nvPr userDrawn="1"/>
        </p:nvCxnSpPr>
        <p:spPr>
          <a:xfrm>
            <a:off x="6096000" y="1484784"/>
            <a:ext cx="0" cy="4536504"/>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1" name="Espace réservé de la date 3">
            <a:extLst>
              <a:ext uri="{FF2B5EF4-FFF2-40B4-BE49-F238E27FC236}">
                <a16:creationId xmlns:a16="http://schemas.microsoft.com/office/drawing/2014/main" id="{B1BC81A7-E8E3-4A9A-8ACE-29E064CFD273}"/>
              </a:ext>
            </a:extLst>
          </p:cNvPr>
          <p:cNvSpPr>
            <a:spLocks noGrp="1"/>
          </p:cNvSpPr>
          <p:nvPr>
            <p:ph type="dt" sz="half" idx="10"/>
          </p:nvPr>
        </p:nvSpPr>
        <p:spPr>
          <a:xfrm>
            <a:off x="8871208" y="6348796"/>
            <a:ext cx="1353251" cy="320371"/>
          </a:xfrm>
          <a:prstGeom prst="rect">
            <a:avLst/>
          </a:prstGeom>
        </p:spPr>
        <p:txBody>
          <a:bodyPr/>
          <a:lstStyle>
            <a:lvl1pPr algn="r">
              <a:defRPr sz="1000">
                <a:latin typeface="Lato" panose="020F0502020204030203" pitchFamily="34" charset="0"/>
                <a:ea typeface="Lato" panose="020F0502020204030203" pitchFamily="34" charset="0"/>
                <a:cs typeface="Lato" panose="020F0502020204030203" pitchFamily="34" charset="0"/>
              </a:defRPr>
            </a:lvl1pPr>
            <a:extLst/>
          </a:lstStyle>
          <a:p>
            <a:fld id="{E90596A9-83DB-4D85-987C-84FC5D925162}" type="datetime1">
              <a:rPr lang="fr-FR" smtClean="0"/>
              <a:pPr/>
              <a:t>16/05/2023</a:t>
            </a:fld>
            <a:endParaRPr lang="fr-FR" dirty="0"/>
          </a:p>
        </p:txBody>
      </p:sp>
      <p:sp>
        <p:nvSpPr>
          <p:cNvPr id="12" name="Espace réservé du pied de page 4">
            <a:extLst>
              <a:ext uri="{FF2B5EF4-FFF2-40B4-BE49-F238E27FC236}">
                <a16:creationId xmlns:a16="http://schemas.microsoft.com/office/drawing/2014/main" id="{1477A034-BF64-46BE-AED5-84AAE87923D3}"/>
              </a:ext>
            </a:extLst>
          </p:cNvPr>
          <p:cNvSpPr>
            <a:spLocks noGrp="1"/>
          </p:cNvSpPr>
          <p:nvPr>
            <p:ph type="ftr" sz="quarter" idx="3"/>
          </p:nvPr>
        </p:nvSpPr>
        <p:spPr>
          <a:xfrm>
            <a:off x="4363883" y="6349352"/>
            <a:ext cx="4411315" cy="319815"/>
          </a:xfrm>
          <a:prstGeom prst="rect">
            <a:avLst/>
          </a:prstGeom>
        </p:spPr>
        <p:txBody>
          <a:bodyPr/>
          <a:lstStyle>
            <a:lvl1pPr>
              <a:defRPr sz="1000">
                <a:latin typeface="Lato" panose="020F0502020204030203" pitchFamily="34" charset="0"/>
                <a:ea typeface="Lato" panose="020F0502020204030203" pitchFamily="34" charset="0"/>
                <a:cs typeface="Lato" panose="020F0502020204030203" pitchFamily="34" charset="0"/>
              </a:defRPr>
            </a:lvl1pPr>
            <a:extLst/>
          </a:lstStyle>
          <a:p>
            <a:pPr algn="r"/>
            <a:r>
              <a:rPr lang="fr-FR" dirty="0"/>
              <a:t>Prénom Nom - Service</a:t>
            </a:r>
          </a:p>
        </p:txBody>
      </p:sp>
      <p:sp>
        <p:nvSpPr>
          <p:cNvPr id="16" name="Espace réservé du numéro de diapositive 5">
            <a:extLst>
              <a:ext uri="{FF2B5EF4-FFF2-40B4-BE49-F238E27FC236}">
                <a16:creationId xmlns:a16="http://schemas.microsoft.com/office/drawing/2014/main" id="{3697E543-708B-4D1E-8341-48BF27E81DA4}"/>
              </a:ext>
            </a:extLst>
          </p:cNvPr>
          <p:cNvSpPr>
            <a:spLocks noGrp="1"/>
          </p:cNvSpPr>
          <p:nvPr>
            <p:ph type="sldNum" sz="quarter" idx="4"/>
          </p:nvPr>
        </p:nvSpPr>
        <p:spPr>
          <a:xfrm>
            <a:off x="10368960" y="6372747"/>
            <a:ext cx="608192" cy="246221"/>
          </a:xfrm>
          <a:prstGeom prst="rect">
            <a:avLst/>
          </a:prstGeom>
        </p:spPr>
        <p:txBody>
          <a:bodyPr wrap="square">
            <a:spAutoFit/>
          </a:bodyPr>
          <a:lstStyle>
            <a:lvl1pPr algn="ctr">
              <a:defRPr sz="1000">
                <a:solidFill>
                  <a:schemeClr val="bg1"/>
                </a:solidFill>
                <a:latin typeface="Lato" panose="020F0502020204030203" pitchFamily="34" charset="0"/>
                <a:ea typeface="Lato" panose="020F0502020204030203" pitchFamily="34" charset="0"/>
                <a:cs typeface="Lato" panose="020F0502020204030203" pitchFamily="34" charset="0"/>
              </a:defRPr>
            </a:lvl1pPr>
            <a:extLst/>
          </a:lstStyle>
          <a:p>
            <a:fld id="{06357A57-2B31-47E8-A338-0A21E32C29FF}" type="slidenum">
              <a:rPr lang="fr-FR" smtClean="0"/>
              <a:pPr/>
              <a:t>‹N°›</a:t>
            </a:fld>
            <a:endParaRPr lang="fr-FR" dirty="0"/>
          </a:p>
        </p:txBody>
      </p:sp>
    </p:spTree>
    <p:extLst>
      <p:ext uri="{BB962C8B-B14F-4D97-AF65-F5344CB8AC3E}">
        <p14:creationId xmlns:p14="http://schemas.microsoft.com/office/powerpoint/2010/main" val="152530990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972800" cy="1143000"/>
          </a:xfrm>
        </p:spPr>
        <p:txBody>
          <a:bodyPr anchor="ctr"/>
          <a:lstStyle>
            <a:lvl1pPr>
              <a:defRPr>
                <a:solidFill>
                  <a:srgbClr val="0A64B6"/>
                </a:solidFill>
              </a:defRPr>
            </a:lvl1pPr>
            <a:extLst/>
          </a:lstStyle>
          <a:p>
            <a:r>
              <a:rPr kumimoji="0" lang="fr-FR" dirty="0"/>
              <a:t>Modifiez le style du titre</a:t>
            </a:r>
            <a:endParaRPr kumimoji="0" lang="en-US" dirty="0"/>
          </a:p>
        </p:txBody>
      </p:sp>
      <p:sp>
        <p:nvSpPr>
          <p:cNvPr id="3" name="Espace réservé du texte 2"/>
          <p:cNvSpPr>
            <a:spLocks noGrp="1"/>
          </p:cNvSpPr>
          <p:nvPr>
            <p:ph type="body" idx="1"/>
          </p:nvPr>
        </p:nvSpPr>
        <p:spPr>
          <a:xfrm>
            <a:off x="609600" y="4827240"/>
            <a:ext cx="5386917" cy="762000"/>
          </a:xfrm>
          <a:solidFill>
            <a:srgbClr val="068FD4"/>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dirty="0"/>
              <a:t>Modifiez les styles du texte du masque</a:t>
            </a:r>
          </a:p>
        </p:txBody>
      </p:sp>
      <p:sp>
        <p:nvSpPr>
          <p:cNvPr id="4" name="Espace réservé du texte 3"/>
          <p:cNvSpPr>
            <a:spLocks noGrp="1"/>
          </p:cNvSpPr>
          <p:nvPr>
            <p:ph type="body" sz="half" idx="3"/>
          </p:nvPr>
        </p:nvSpPr>
        <p:spPr>
          <a:xfrm>
            <a:off x="6193369" y="4797152"/>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dirty="0"/>
              <a:t>Modifiez les styles du texte du masque</a:t>
            </a:r>
          </a:p>
        </p:txBody>
      </p:sp>
      <p:sp>
        <p:nvSpPr>
          <p:cNvPr id="5" name="Espace réservé du contenu 4"/>
          <p:cNvSpPr>
            <a:spLocks noGrp="1"/>
          </p:cNvSpPr>
          <p:nvPr>
            <p:ph sz="quarter" idx="2"/>
          </p:nvPr>
        </p:nvSpPr>
        <p:spPr>
          <a:xfrm>
            <a:off x="609600" y="1444295"/>
            <a:ext cx="5386917" cy="3568882"/>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6193368" y="1474383"/>
            <a:ext cx="5389033" cy="3568882"/>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cxnSp>
        <p:nvCxnSpPr>
          <p:cNvPr id="14" name="Connecteur droit 13"/>
          <p:cNvCxnSpPr/>
          <p:nvPr userDrawn="1"/>
        </p:nvCxnSpPr>
        <p:spPr>
          <a:xfrm>
            <a:off x="6096000" y="1412776"/>
            <a:ext cx="0" cy="352839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2" name="Espace réservé de la date 3">
            <a:extLst>
              <a:ext uri="{FF2B5EF4-FFF2-40B4-BE49-F238E27FC236}">
                <a16:creationId xmlns:a16="http://schemas.microsoft.com/office/drawing/2014/main" id="{2BCEA6B2-BE0E-4053-A71D-D2CCB51025D6}"/>
              </a:ext>
            </a:extLst>
          </p:cNvPr>
          <p:cNvSpPr>
            <a:spLocks noGrp="1"/>
          </p:cNvSpPr>
          <p:nvPr>
            <p:ph type="dt" sz="half" idx="10"/>
          </p:nvPr>
        </p:nvSpPr>
        <p:spPr>
          <a:xfrm>
            <a:off x="8871208" y="6348796"/>
            <a:ext cx="1353251" cy="320371"/>
          </a:xfrm>
          <a:prstGeom prst="rect">
            <a:avLst/>
          </a:prstGeom>
        </p:spPr>
        <p:txBody>
          <a:bodyPr/>
          <a:lstStyle>
            <a:lvl1pPr algn="r">
              <a:defRPr sz="1000">
                <a:latin typeface="Lato" panose="020F0502020204030203" pitchFamily="34" charset="0"/>
                <a:ea typeface="Lato" panose="020F0502020204030203" pitchFamily="34" charset="0"/>
                <a:cs typeface="Lato" panose="020F0502020204030203" pitchFamily="34" charset="0"/>
              </a:defRPr>
            </a:lvl1pPr>
            <a:extLst/>
          </a:lstStyle>
          <a:p>
            <a:fld id="{E90596A9-83DB-4D85-987C-84FC5D925162}" type="datetime1">
              <a:rPr lang="fr-FR" smtClean="0"/>
              <a:pPr/>
              <a:t>16/05/2023</a:t>
            </a:fld>
            <a:endParaRPr lang="fr-FR" dirty="0"/>
          </a:p>
        </p:txBody>
      </p:sp>
      <p:sp>
        <p:nvSpPr>
          <p:cNvPr id="13" name="Espace réservé du pied de page 4">
            <a:extLst>
              <a:ext uri="{FF2B5EF4-FFF2-40B4-BE49-F238E27FC236}">
                <a16:creationId xmlns:a16="http://schemas.microsoft.com/office/drawing/2014/main" id="{5DAEED4A-A484-4855-8CF3-9040C1171279}"/>
              </a:ext>
            </a:extLst>
          </p:cNvPr>
          <p:cNvSpPr>
            <a:spLocks noGrp="1"/>
          </p:cNvSpPr>
          <p:nvPr>
            <p:ph type="ftr" sz="quarter" idx="11"/>
          </p:nvPr>
        </p:nvSpPr>
        <p:spPr>
          <a:xfrm>
            <a:off x="4363883" y="6349352"/>
            <a:ext cx="4411315" cy="319815"/>
          </a:xfrm>
          <a:prstGeom prst="rect">
            <a:avLst/>
          </a:prstGeom>
        </p:spPr>
        <p:txBody>
          <a:bodyPr/>
          <a:lstStyle>
            <a:lvl1pPr>
              <a:defRPr sz="1000">
                <a:latin typeface="Lato" panose="020F0502020204030203" pitchFamily="34" charset="0"/>
                <a:ea typeface="Lato" panose="020F0502020204030203" pitchFamily="34" charset="0"/>
                <a:cs typeface="Lato" panose="020F0502020204030203" pitchFamily="34" charset="0"/>
              </a:defRPr>
            </a:lvl1pPr>
            <a:extLst/>
          </a:lstStyle>
          <a:p>
            <a:pPr algn="r"/>
            <a:r>
              <a:rPr lang="fr-FR" dirty="0"/>
              <a:t>Prénom Nom - Service</a:t>
            </a:r>
          </a:p>
        </p:txBody>
      </p:sp>
      <p:sp>
        <p:nvSpPr>
          <p:cNvPr id="17" name="Espace réservé du numéro de diapositive 5">
            <a:extLst>
              <a:ext uri="{FF2B5EF4-FFF2-40B4-BE49-F238E27FC236}">
                <a16:creationId xmlns:a16="http://schemas.microsoft.com/office/drawing/2014/main" id="{B8BD5278-A464-4247-B418-7D03A8CD00DD}"/>
              </a:ext>
            </a:extLst>
          </p:cNvPr>
          <p:cNvSpPr>
            <a:spLocks noGrp="1"/>
          </p:cNvSpPr>
          <p:nvPr>
            <p:ph type="sldNum" sz="quarter" idx="12"/>
          </p:nvPr>
        </p:nvSpPr>
        <p:spPr>
          <a:xfrm>
            <a:off x="10368960" y="6372747"/>
            <a:ext cx="608192" cy="246221"/>
          </a:xfrm>
          <a:prstGeom prst="rect">
            <a:avLst/>
          </a:prstGeom>
        </p:spPr>
        <p:txBody>
          <a:bodyPr wrap="square">
            <a:spAutoFit/>
          </a:bodyPr>
          <a:lstStyle>
            <a:lvl1pPr algn="ctr">
              <a:defRPr sz="1000">
                <a:solidFill>
                  <a:schemeClr val="bg1"/>
                </a:solidFill>
                <a:latin typeface="Lato" panose="020F0502020204030203" pitchFamily="34" charset="0"/>
                <a:ea typeface="Lato" panose="020F0502020204030203" pitchFamily="34" charset="0"/>
                <a:cs typeface="Lato" panose="020F0502020204030203" pitchFamily="34" charset="0"/>
              </a:defRPr>
            </a:lvl1pPr>
            <a:extLst/>
          </a:lstStyle>
          <a:p>
            <a:fld id="{06357A57-2B31-47E8-A338-0A21E32C29FF}" type="slidenum">
              <a:rPr lang="fr-FR" smtClean="0"/>
              <a:pPr/>
              <a:t>‹N°›</a:t>
            </a:fld>
            <a:endParaRPr lang="fr-FR" dirty="0"/>
          </a:p>
        </p:txBody>
      </p:sp>
    </p:spTree>
    <p:extLst>
      <p:ext uri="{BB962C8B-B14F-4D97-AF65-F5344CB8AC3E}">
        <p14:creationId xmlns:p14="http://schemas.microsoft.com/office/powerpoint/2010/main" val="2241384087"/>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re 5"/>
          <p:cNvSpPr>
            <a:spLocks noGrp="1"/>
          </p:cNvSpPr>
          <p:nvPr>
            <p:ph type="title"/>
          </p:nvPr>
        </p:nvSpPr>
        <p:spPr/>
        <p:txBody>
          <a:bodyPr rtlCol="0"/>
          <a:lstStyle/>
          <a:p>
            <a:r>
              <a:rPr kumimoji="0" lang="fr-FR" dirty="0"/>
              <a:t>Modifiez le style du titre</a:t>
            </a:r>
            <a:endParaRPr kumimoji="0" lang="en-US" dirty="0"/>
          </a:p>
        </p:txBody>
      </p:sp>
      <p:sp>
        <p:nvSpPr>
          <p:cNvPr id="10" name="Espace réservé de la date 3">
            <a:extLst>
              <a:ext uri="{FF2B5EF4-FFF2-40B4-BE49-F238E27FC236}">
                <a16:creationId xmlns:a16="http://schemas.microsoft.com/office/drawing/2014/main" id="{5071D4D1-3CA9-402E-BC78-08B85665C5FF}"/>
              </a:ext>
            </a:extLst>
          </p:cNvPr>
          <p:cNvSpPr>
            <a:spLocks noGrp="1"/>
          </p:cNvSpPr>
          <p:nvPr>
            <p:ph type="dt" sz="half" idx="2"/>
          </p:nvPr>
        </p:nvSpPr>
        <p:spPr>
          <a:xfrm>
            <a:off x="8871208" y="6348796"/>
            <a:ext cx="1353251" cy="320371"/>
          </a:xfrm>
          <a:prstGeom prst="rect">
            <a:avLst/>
          </a:prstGeom>
        </p:spPr>
        <p:txBody>
          <a:bodyPr/>
          <a:lstStyle>
            <a:lvl1pPr algn="r">
              <a:defRPr sz="1000">
                <a:latin typeface="Lato" panose="020F0502020204030203" pitchFamily="34" charset="0"/>
                <a:ea typeface="Lato" panose="020F0502020204030203" pitchFamily="34" charset="0"/>
                <a:cs typeface="Lato" panose="020F0502020204030203" pitchFamily="34" charset="0"/>
              </a:defRPr>
            </a:lvl1pPr>
            <a:extLst/>
          </a:lstStyle>
          <a:p>
            <a:fld id="{E90596A9-83DB-4D85-987C-84FC5D925162}" type="datetime1">
              <a:rPr lang="fr-FR" smtClean="0"/>
              <a:pPr/>
              <a:t>16/05/2023</a:t>
            </a:fld>
            <a:endParaRPr lang="fr-FR" dirty="0"/>
          </a:p>
        </p:txBody>
      </p:sp>
      <p:sp>
        <p:nvSpPr>
          <p:cNvPr id="11" name="Espace réservé du pied de page 4">
            <a:extLst>
              <a:ext uri="{FF2B5EF4-FFF2-40B4-BE49-F238E27FC236}">
                <a16:creationId xmlns:a16="http://schemas.microsoft.com/office/drawing/2014/main" id="{5DE9AEF1-27BC-48F6-955F-16F6A891DB25}"/>
              </a:ext>
            </a:extLst>
          </p:cNvPr>
          <p:cNvSpPr>
            <a:spLocks noGrp="1"/>
          </p:cNvSpPr>
          <p:nvPr>
            <p:ph type="ftr" sz="quarter" idx="3"/>
          </p:nvPr>
        </p:nvSpPr>
        <p:spPr>
          <a:xfrm>
            <a:off x="4363883" y="6349352"/>
            <a:ext cx="4411315" cy="319815"/>
          </a:xfrm>
          <a:prstGeom prst="rect">
            <a:avLst/>
          </a:prstGeom>
        </p:spPr>
        <p:txBody>
          <a:bodyPr/>
          <a:lstStyle>
            <a:lvl1pPr>
              <a:defRPr sz="1000">
                <a:latin typeface="Lato" panose="020F0502020204030203" pitchFamily="34" charset="0"/>
                <a:ea typeface="Lato" panose="020F0502020204030203" pitchFamily="34" charset="0"/>
                <a:cs typeface="Lato" panose="020F0502020204030203" pitchFamily="34" charset="0"/>
              </a:defRPr>
            </a:lvl1pPr>
            <a:extLst/>
          </a:lstStyle>
          <a:p>
            <a:pPr algn="r"/>
            <a:r>
              <a:rPr lang="fr-FR" dirty="0"/>
              <a:t>Prénom Nom - Service</a:t>
            </a:r>
          </a:p>
        </p:txBody>
      </p:sp>
      <p:sp>
        <p:nvSpPr>
          <p:cNvPr id="13" name="Espace réservé du numéro de diapositive 5">
            <a:extLst>
              <a:ext uri="{FF2B5EF4-FFF2-40B4-BE49-F238E27FC236}">
                <a16:creationId xmlns:a16="http://schemas.microsoft.com/office/drawing/2014/main" id="{18EAF7D7-386D-463B-847E-E60A1967D201}"/>
              </a:ext>
            </a:extLst>
          </p:cNvPr>
          <p:cNvSpPr>
            <a:spLocks noGrp="1"/>
          </p:cNvSpPr>
          <p:nvPr>
            <p:ph type="sldNum" sz="quarter" idx="4"/>
          </p:nvPr>
        </p:nvSpPr>
        <p:spPr>
          <a:xfrm>
            <a:off x="10368960" y="6372747"/>
            <a:ext cx="608192" cy="246221"/>
          </a:xfrm>
          <a:prstGeom prst="rect">
            <a:avLst/>
          </a:prstGeom>
        </p:spPr>
        <p:txBody>
          <a:bodyPr wrap="square">
            <a:spAutoFit/>
          </a:bodyPr>
          <a:lstStyle>
            <a:lvl1pPr algn="ctr">
              <a:defRPr sz="1000">
                <a:solidFill>
                  <a:schemeClr val="bg1"/>
                </a:solidFill>
                <a:latin typeface="Lato" panose="020F0502020204030203" pitchFamily="34" charset="0"/>
                <a:ea typeface="Lato" panose="020F0502020204030203" pitchFamily="34" charset="0"/>
                <a:cs typeface="Lato" panose="020F0502020204030203" pitchFamily="34" charset="0"/>
              </a:defRPr>
            </a:lvl1pPr>
            <a:extLst/>
          </a:lstStyle>
          <a:p>
            <a:fld id="{06357A57-2B31-47E8-A338-0A21E32C29FF}" type="slidenum">
              <a:rPr lang="fr-FR" smtClean="0"/>
              <a:pPr/>
              <a:t>‹N°›</a:t>
            </a:fld>
            <a:endParaRPr lang="fr-FR" dirty="0"/>
          </a:p>
        </p:txBody>
      </p:sp>
    </p:spTree>
    <p:extLst>
      <p:ext uri="{BB962C8B-B14F-4D97-AF65-F5344CB8AC3E}">
        <p14:creationId xmlns:p14="http://schemas.microsoft.com/office/powerpoint/2010/main" val="73209589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dirty="0"/>
              <a:t>Modifiez le style du titre</a:t>
            </a:r>
            <a:endParaRPr kumimoji="0" lang="en-US" dirty="0"/>
          </a:p>
        </p:txBody>
      </p:sp>
      <p:sp>
        <p:nvSpPr>
          <p:cNvPr id="3" name="Espace réservé du texte 2"/>
          <p:cNvSpPr>
            <a:spLocks noGrp="1"/>
          </p:cNvSpPr>
          <p:nvPr>
            <p:ph type="body" idx="2"/>
          </p:nvPr>
        </p:nvSpPr>
        <p:spPr>
          <a:xfrm>
            <a:off x="4363883" y="5355103"/>
            <a:ext cx="6828373" cy="506013"/>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dirty="0"/>
              <a:t>Modifiez les styles du texte du masque</a:t>
            </a:r>
          </a:p>
        </p:txBody>
      </p:sp>
      <p:sp>
        <p:nvSpPr>
          <p:cNvPr id="4" name="Espace réservé du contenu 3"/>
          <p:cNvSpPr>
            <a:spLocks noGrp="1"/>
          </p:cNvSpPr>
          <p:nvPr>
            <p:ph sz="half" idx="1"/>
          </p:nvPr>
        </p:nvSpPr>
        <p:spPr>
          <a:xfrm>
            <a:off x="1219200" y="274320"/>
            <a:ext cx="9973056" cy="4572000"/>
          </a:xfrm>
        </p:spPr>
        <p:txBody>
          <a:bodyPr/>
          <a:lstStyle>
            <a:lvl1pPr>
              <a:defRPr sz="3200">
                <a:solidFill>
                  <a:srgbClr val="0A64B6"/>
                </a:solidFill>
              </a:defRPr>
            </a:lvl1pPr>
            <a:lvl2pPr>
              <a:defRPr sz="2800"/>
            </a:lvl2pPr>
            <a:lvl3pPr>
              <a:defRPr sz="2400"/>
            </a:lvl3pPr>
            <a:lvl4pPr>
              <a:defRPr sz="2000"/>
            </a:lvl4pPr>
            <a:lvl5pPr>
              <a:defRPr sz="2000"/>
            </a:lvl5pPr>
            <a:extLst/>
          </a:lstStyle>
          <a:p>
            <a:pPr lvl="0" eaLnBrk="1" latinLnBrk="0" hangingPunct="1"/>
            <a:r>
              <a:rPr lang="fr-FR" dirty="0"/>
              <a:t>Modifiez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13" name="Espace réservé de la date 3">
            <a:extLst>
              <a:ext uri="{FF2B5EF4-FFF2-40B4-BE49-F238E27FC236}">
                <a16:creationId xmlns:a16="http://schemas.microsoft.com/office/drawing/2014/main" id="{28034849-D237-428D-9796-A043BCD87E01}"/>
              </a:ext>
            </a:extLst>
          </p:cNvPr>
          <p:cNvSpPr>
            <a:spLocks noGrp="1"/>
          </p:cNvSpPr>
          <p:nvPr>
            <p:ph type="dt" sz="half" idx="10"/>
          </p:nvPr>
        </p:nvSpPr>
        <p:spPr>
          <a:xfrm>
            <a:off x="8871208" y="6348796"/>
            <a:ext cx="1353251" cy="320371"/>
          </a:xfrm>
          <a:prstGeom prst="rect">
            <a:avLst/>
          </a:prstGeom>
        </p:spPr>
        <p:txBody>
          <a:bodyPr/>
          <a:lstStyle>
            <a:lvl1pPr algn="r">
              <a:defRPr sz="1000">
                <a:latin typeface="Lato" panose="020F0502020204030203" pitchFamily="34" charset="0"/>
                <a:ea typeface="Lato" panose="020F0502020204030203" pitchFamily="34" charset="0"/>
                <a:cs typeface="Lato" panose="020F0502020204030203" pitchFamily="34" charset="0"/>
              </a:defRPr>
            </a:lvl1pPr>
            <a:extLst/>
          </a:lstStyle>
          <a:p>
            <a:fld id="{E90596A9-83DB-4D85-987C-84FC5D925162}" type="datetime1">
              <a:rPr lang="fr-FR" smtClean="0"/>
              <a:pPr/>
              <a:t>16/05/2023</a:t>
            </a:fld>
            <a:endParaRPr lang="fr-FR" dirty="0"/>
          </a:p>
        </p:txBody>
      </p:sp>
      <p:sp>
        <p:nvSpPr>
          <p:cNvPr id="14" name="Espace réservé du pied de page 4">
            <a:extLst>
              <a:ext uri="{FF2B5EF4-FFF2-40B4-BE49-F238E27FC236}">
                <a16:creationId xmlns:a16="http://schemas.microsoft.com/office/drawing/2014/main" id="{76C7EA53-9CD7-4D60-8111-79FA9EC64DDC}"/>
              </a:ext>
            </a:extLst>
          </p:cNvPr>
          <p:cNvSpPr>
            <a:spLocks noGrp="1"/>
          </p:cNvSpPr>
          <p:nvPr>
            <p:ph type="ftr" sz="quarter" idx="3"/>
          </p:nvPr>
        </p:nvSpPr>
        <p:spPr>
          <a:xfrm>
            <a:off x="4363883" y="6349352"/>
            <a:ext cx="4411315" cy="319815"/>
          </a:xfrm>
          <a:prstGeom prst="rect">
            <a:avLst/>
          </a:prstGeom>
        </p:spPr>
        <p:txBody>
          <a:bodyPr/>
          <a:lstStyle>
            <a:lvl1pPr>
              <a:defRPr sz="1000">
                <a:latin typeface="Lato" panose="020F0502020204030203" pitchFamily="34" charset="0"/>
                <a:ea typeface="Lato" panose="020F0502020204030203" pitchFamily="34" charset="0"/>
                <a:cs typeface="Lato" panose="020F0502020204030203" pitchFamily="34" charset="0"/>
              </a:defRPr>
            </a:lvl1pPr>
            <a:extLst/>
          </a:lstStyle>
          <a:p>
            <a:pPr algn="r"/>
            <a:r>
              <a:rPr lang="fr-FR" dirty="0"/>
              <a:t>Prénom Nom - Service</a:t>
            </a:r>
          </a:p>
        </p:txBody>
      </p:sp>
      <p:sp>
        <p:nvSpPr>
          <p:cNvPr id="15" name="Espace réservé du numéro de diapositive 5">
            <a:extLst>
              <a:ext uri="{FF2B5EF4-FFF2-40B4-BE49-F238E27FC236}">
                <a16:creationId xmlns:a16="http://schemas.microsoft.com/office/drawing/2014/main" id="{11A24B72-A2DA-4CF0-864E-FFB63F84439F}"/>
              </a:ext>
            </a:extLst>
          </p:cNvPr>
          <p:cNvSpPr>
            <a:spLocks noGrp="1"/>
          </p:cNvSpPr>
          <p:nvPr>
            <p:ph type="sldNum" sz="quarter" idx="4"/>
          </p:nvPr>
        </p:nvSpPr>
        <p:spPr>
          <a:xfrm>
            <a:off x="10368960" y="6372747"/>
            <a:ext cx="608192" cy="246221"/>
          </a:xfrm>
          <a:prstGeom prst="rect">
            <a:avLst/>
          </a:prstGeom>
        </p:spPr>
        <p:txBody>
          <a:bodyPr wrap="square">
            <a:spAutoFit/>
          </a:bodyPr>
          <a:lstStyle>
            <a:lvl1pPr algn="ctr">
              <a:defRPr sz="1000">
                <a:solidFill>
                  <a:schemeClr val="bg1"/>
                </a:solidFill>
                <a:latin typeface="Lato" panose="020F0502020204030203" pitchFamily="34" charset="0"/>
                <a:ea typeface="Lato" panose="020F0502020204030203" pitchFamily="34" charset="0"/>
                <a:cs typeface="Lato" panose="020F0502020204030203" pitchFamily="34" charset="0"/>
              </a:defRPr>
            </a:lvl1pPr>
            <a:extLst/>
          </a:lstStyle>
          <a:p>
            <a:fld id="{06357A57-2B31-47E8-A338-0A21E32C29FF}" type="slidenum">
              <a:rPr lang="fr-FR" smtClean="0"/>
              <a:pPr/>
              <a:t>‹N°›</a:t>
            </a:fld>
            <a:endParaRPr lang="fr-FR" dirty="0"/>
          </a:p>
        </p:txBody>
      </p:sp>
    </p:spTree>
    <p:extLst>
      <p:ext uri="{BB962C8B-B14F-4D97-AF65-F5344CB8AC3E}">
        <p14:creationId xmlns:p14="http://schemas.microsoft.com/office/powerpoint/2010/main" val="27000236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85000"/>
              </a:schemeClr>
            </a:gs>
            <a:gs pos="19000">
              <a:schemeClr val="accent1">
                <a:tint val="23500"/>
                <a:satMod val="160000"/>
                <a:lumMod val="0"/>
                <a:lumOff val="100000"/>
              </a:schemeClr>
            </a:gs>
          </a:gsLst>
          <a:lin ang="16200000" scaled="0"/>
          <a:tileRect/>
        </a:gradFill>
        <a:effectLst/>
      </p:bgPr>
    </p:bg>
    <p:spTree>
      <p:nvGrpSpPr>
        <p:cNvPr id="1" name=""/>
        <p:cNvGrpSpPr/>
        <p:nvPr/>
      </p:nvGrpSpPr>
      <p:grpSpPr>
        <a:xfrm>
          <a:off x="0" y="0"/>
          <a:ext cx="0" cy="0"/>
          <a:chOff x="0" y="0"/>
          <a:chExt cx="0" cy="0"/>
        </a:xfrm>
      </p:grpSpPr>
      <p:sp>
        <p:nvSpPr>
          <p:cNvPr id="9" name="Espace réservé du titre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dirty="0"/>
              <a:t>Modifiez le style du titre</a:t>
            </a:r>
            <a:endParaRPr kumimoji="0" lang="en-US" dirty="0"/>
          </a:p>
        </p:txBody>
      </p:sp>
      <p:sp>
        <p:nvSpPr>
          <p:cNvPr id="30" name="Espace réservé du texte 29"/>
          <p:cNvSpPr>
            <a:spLocks noGrp="1"/>
          </p:cNvSpPr>
          <p:nvPr>
            <p:ph type="body" idx="1"/>
          </p:nvPr>
        </p:nvSpPr>
        <p:spPr>
          <a:xfrm>
            <a:off x="609600" y="1481329"/>
            <a:ext cx="10972800" cy="4143763"/>
          </a:xfrm>
          <a:prstGeom prst="rect">
            <a:avLst/>
          </a:prstGeom>
        </p:spPr>
        <p:txBody>
          <a:bodyPr vert="horz">
            <a:normAutofit/>
          </a:bodyPr>
          <a:lstStyle/>
          <a:p>
            <a:pPr lvl="0" eaLnBrk="1" latinLnBrk="0" hangingPunct="1"/>
            <a:r>
              <a:rPr kumimoji="0" lang="fr-FR" dirty="0"/>
              <a:t>Modifiez les styles du texte du masque</a:t>
            </a:r>
          </a:p>
          <a:p>
            <a:pPr lvl="1" eaLnBrk="1" latinLnBrk="0" hangingPunct="1"/>
            <a:r>
              <a:rPr kumimoji="0" lang="fr-FR" dirty="0"/>
              <a:t>Deuxième niveau</a:t>
            </a:r>
          </a:p>
          <a:p>
            <a:pPr lvl="2" eaLnBrk="1" latinLnBrk="0" hangingPunct="1"/>
            <a:r>
              <a:rPr kumimoji="0" lang="fr-FR" dirty="0"/>
              <a:t>Troisième niveau</a:t>
            </a:r>
          </a:p>
          <a:p>
            <a:pPr lvl="3" eaLnBrk="1" latinLnBrk="0" hangingPunct="1"/>
            <a:r>
              <a:rPr kumimoji="0" lang="fr-FR" dirty="0"/>
              <a:t>Quatrième niveau</a:t>
            </a:r>
          </a:p>
          <a:p>
            <a:pPr lvl="4" eaLnBrk="1" latinLnBrk="0" hangingPunct="1"/>
            <a:r>
              <a:rPr kumimoji="0" lang="fr-FR" dirty="0"/>
              <a:t>Cinquième niveau</a:t>
            </a:r>
            <a:endParaRPr kumimoji="0" lang="en-US" dirty="0"/>
          </a:p>
        </p:txBody>
      </p:sp>
      <p:pic>
        <p:nvPicPr>
          <p:cNvPr id="17" name="Image 16"/>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338383" y="6012463"/>
            <a:ext cx="685143" cy="790549"/>
          </a:xfrm>
          <a:prstGeom prst="rect">
            <a:avLst/>
          </a:prstGeom>
        </p:spPr>
      </p:pic>
      <p:sp>
        <p:nvSpPr>
          <p:cNvPr id="11" name="Espace réservé de la date 3"/>
          <p:cNvSpPr>
            <a:spLocks noGrp="1"/>
          </p:cNvSpPr>
          <p:nvPr>
            <p:ph type="dt" sz="half" idx="2"/>
          </p:nvPr>
        </p:nvSpPr>
        <p:spPr>
          <a:xfrm>
            <a:off x="8871208" y="6348796"/>
            <a:ext cx="1353251" cy="320371"/>
          </a:xfrm>
          <a:prstGeom prst="rect">
            <a:avLst/>
          </a:prstGeom>
        </p:spPr>
        <p:txBody>
          <a:bodyPr/>
          <a:lstStyle>
            <a:lvl1pPr algn="r">
              <a:defRPr sz="1000">
                <a:latin typeface="Lato" panose="020F0502020204030203" pitchFamily="34" charset="0"/>
                <a:ea typeface="Lato" panose="020F0502020204030203" pitchFamily="34" charset="0"/>
                <a:cs typeface="Lato" panose="020F0502020204030203" pitchFamily="34" charset="0"/>
              </a:defRPr>
            </a:lvl1pPr>
            <a:extLst/>
          </a:lstStyle>
          <a:p>
            <a:fld id="{E90596A9-83DB-4D85-987C-84FC5D925162}" type="datetime1">
              <a:rPr lang="fr-FR" smtClean="0"/>
              <a:pPr/>
              <a:t>16/05/2023</a:t>
            </a:fld>
            <a:endParaRPr lang="fr-FR" dirty="0"/>
          </a:p>
        </p:txBody>
      </p:sp>
      <p:sp>
        <p:nvSpPr>
          <p:cNvPr id="12" name="Espace réservé du pied de page 4"/>
          <p:cNvSpPr>
            <a:spLocks noGrp="1"/>
          </p:cNvSpPr>
          <p:nvPr>
            <p:ph type="ftr" sz="quarter" idx="3"/>
          </p:nvPr>
        </p:nvSpPr>
        <p:spPr>
          <a:xfrm>
            <a:off x="4363883" y="6349352"/>
            <a:ext cx="4411315" cy="319815"/>
          </a:xfrm>
          <a:prstGeom prst="rect">
            <a:avLst/>
          </a:prstGeom>
        </p:spPr>
        <p:txBody>
          <a:bodyPr/>
          <a:lstStyle>
            <a:lvl1pPr>
              <a:defRPr sz="1000">
                <a:latin typeface="Lato" panose="020F0502020204030203" pitchFamily="34" charset="0"/>
                <a:ea typeface="Lato" panose="020F0502020204030203" pitchFamily="34" charset="0"/>
                <a:cs typeface="Lato" panose="020F0502020204030203" pitchFamily="34" charset="0"/>
              </a:defRPr>
            </a:lvl1pPr>
            <a:extLst/>
          </a:lstStyle>
          <a:p>
            <a:pPr algn="r"/>
            <a:r>
              <a:rPr lang="fr-FR" dirty="0"/>
              <a:t>Prénom Nom - Service</a:t>
            </a:r>
          </a:p>
        </p:txBody>
      </p:sp>
      <p:sp>
        <p:nvSpPr>
          <p:cNvPr id="13" name="Rectangle 12"/>
          <p:cNvSpPr/>
          <p:nvPr userDrawn="1"/>
        </p:nvSpPr>
        <p:spPr>
          <a:xfrm>
            <a:off x="10497099" y="6372747"/>
            <a:ext cx="384043" cy="247849"/>
          </a:xfrm>
          <a:prstGeom prst="rect">
            <a:avLst/>
          </a:prstGeom>
          <a:solidFill>
            <a:srgbClr val="E8422A"/>
          </a:solidFill>
          <a:ln w="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14" name="Espace réservé du numéro de diapositive 5"/>
          <p:cNvSpPr>
            <a:spLocks noGrp="1"/>
          </p:cNvSpPr>
          <p:nvPr>
            <p:ph type="sldNum" sz="quarter" idx="4"/>
          </p:nvPr>
        </p:nvSpPr>
        <p:spPr>
          <a:xfrm>
            <a:off x="10368960" y="6372747"/>
            <a:ext cx="608192" cy="246221"/>
          </a:xfrm>
          <a:prstGeom prst="rect">
            <a:avLst/>
          </a:prstGeom>
        </p:spPr>
        <p:txBody>
          <a:bodyPr wrap="square">
            <a:spAutoFit/>
          </a:bodyPr>
          <a:lstStyle>
            <a:lvl1pPr algn="ctr">
              <a:defRPr sz="1000">
                <a:solidFill>
                  <a:schemeClr val="bg1"/>
                </a:solidFill>
                <a:latin typeface="Lato" panose="020F0502020204030203" pitchFamily="34" charset="0"/>
                <a:ea typeface="Lato" panose="020F0502020204030203" pitchFamily="34" charset="0"/>
                <a:cs typeface="Lato" panose="020F0502020204030203" pitchFamily="34" charset="0"/>
              </a:defRPr>
            </a:lvl1pPr>
            <a:extLst/>
          </a:lstStyle>
          <a:p>
            <a:fld id="{06357A57-2B31-47E8-A338-0A21E32C29FF}" type="slidenum">
              <a:rPr lang="fr-FR" smtClean="0"/>
              <a:pPr/>
              <a:t>‹N°›</a:t>
            </a:fld>
            <a:endParaRPr lang="fr-FR" dirty="0"/>
          </a:p>
        </p:txBody>
      </p:sp>
      <p:grpSp>
        <p:nvGrpSpPr>
          <p:cNvPr id="15" name="Groupe 14"/>
          <p:cNvGrpSpPr/>
          <p:nvPr userDrawn="1"/>
        </p:nvGrpSpPr>
        <p:grpSpPr>
          <a:xfrm flipV="1">
            <a:off x="4363883" y="6222085"/>
            <a:ext cx="6768000" cy="36000"/>
            <a:chOff x="-2" y="4581128"/>
            <a:chExt cx="7020071" cy="144016"/>
          </a:xfrm>
        </p:grpSpPr>
        <p:sp>
          <p:nvSpPr>
            <p:cNvPr id="16" name="Rectangle 15"/>
            <p:cNvSpPr/>
            <p:nvPr userDrawn="1"/>
          </p:nvSpPr>
          <p:spPr>
            <a:xfrm>
              <a:off x="-2" y="4581128"/>
              <a:ext cx="1403650" cy="144016"/>
            </a:xfrm>
            <a:prstGeom prst="rect">
              <a:avLst/>
            </a:prstGeom>
            <a:solidFill>
              <a:srgbClr val="127A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b="1"/>
            </a:p>
          </p:txBody>
        </p:sp>
        <p:sp>
          <p:nvSpPr>
            <p:cNvPr id="18" name="Rectangle 17"/>
            <p:cNvSpPr/>
            <p:nvPr userDrawn="1"/>
          </p:nvSpPr>
          <p:spPr>
            <a:xfrm>
              <a:off x="1403648" y="4581128"/>
              <a:ext cx="1403650" cy="144016"/>
            </a:xfrm>
            <a:prstGeom prst="rect">
              <a:avLst/>
            </a:prstGeom>
            <a:solidFill>
              <a:srgbClr val="D90A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b="1"/>
            </a:p>
          </p:txBody>
        </p:sp>
        <p:sp>
          <p:nvSpPr>
            <p:cNvPr id="19" name="Rectangle 18"/>
            <p:cNvSpPr/>
            <p:nvPr userDrawn="1"/>
          </p:nvSpPr>
          <p:spPr>
            <a:xfrm>
              <a:off x="2807905" y="4581128"/>
              <a:ext cx="1403650" cy="144016"/>
            </a:xfrm>
            <a:prstGeom prst="rect">
              <a:avLst/>
            </a:prstGeom>
            <a:solidFill>
              <a:srgbClr val="57C1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b="1"/>
            </a:p>
          </p:txBody>
        </p:sp>
        <p:sp>
          <p:nvSpPr>
            <p:cNvPr id="20" name="Rectangle 19"/>
            <p:cNvSpPr/>
            <p:nvPr userDrawn="1"/>
          </p:nvSpPr>
          <p:spPr>
            <a:xfrm>
              <a:off x="4212162" y="4581128"/>
              <a:ext cx="1403650" cy="144016"/>
            </a:xfrm>
            <a:prstGeom prst="rect">
              <a:avLst/>
            </a:prstGeom>
            <a:solidFill>
              <a:srgbClr val="39BB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b="1"/>
            </a:p>
          </p:txBody>
        </p:sp>
        <p:sp>
          <p:nvSpPr>
            <p:cNvPr id="21" name="Rectangle 20"/>
            <p:cNvSpPr/>
            <p:nvPr userDrawn="1"/>
          </p:nvSpPr>
          <p:spPr>
            <a:xfrm>
              <a:off x="5616419" y="4581128"/>
              <a:ext cx="1403650" cy="144016"/>
            </a:xfrm>
            <a:prstGeom prst="rect">
              <a:avLst/>
            </a:prstGeom>
            <a:solidFill>
              <a:srgbClr val="F7C0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b="1"/>
            </a:p>
          </p:txBody>
        </p:sp>
      </p:grpSp>
      <p:pic>
        <p:nvPicPr>
          <p:cNvPr id="23" name="Image 2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6868" y="5267251"/>
            <a:ext cx="4704000" cy="1789287"/>
          </a:xfrm>
          <a:prstGeom prst="rect">
            <a:avLst/>
          </a:prstGeom>
        </p:spPr>
      </p:pic>
      <p:sp>
        <p:nvSpPr>
          <p:cNvPr id="2" name="ZoneTexte 1">
            <a:extLst>
              <a:ext uri="{FF2B5EF4-FFF2-40B4-BE49-F238E27FC236}">
                <a16:creationId xmlns:a16="http://schemas.microsoft.com/office/drawing/2014/main" id="{4C36E003-26C5-4940-8564-44BCD31D8D43}"/>
              </a:ext>
            </a:extLst>
          </p:cNvPr>
          <p:cNvSpPr txBox="1"/>
          <p:nvPr userDrawn="1"/>
        </p:nvSpPr>
        <p:spPr>
          <a:xfrm>
            <a:off x="4363883" y="5949281"/>
            <a:ext cx="6724671" cy="307777"/>
          </a:xfrm>
          <a:prstGeom prst="rect">
            <a:avLst/>
          </a:prstGeom>
          <a:noFill/>
        </p:spPr>
        <p:txBody>
          <a:bodyPr wrap="square" rtlCol="0">
            <a:spAutoFit/>
          </a:bodyPr>
          <a:lstStyle/>
          <a:p>
            <a:pPr algn="ctr"/>
            <a:r>
              <a:rPr lang="fr-FR" sz="14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12 mois pour reconstruire un modèle rentable et pérenne</a:t>
            </a:r>
          </a:p>
        </p:txBody>
      </p:sp>
    </p:spTree>
    <p:extLst>
      <p:ext uri="{BB962C8B-B14F-4D97-AF65-F5344CB8AC3E}">
        <p14:creationId xmlns:p14="http://schemas.microsoft.com/office/powerpoint/2010/main" val="356958395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Lst>
  <p:hf hdr="0"/>
  <p:txStyles>
    <p:titleStyle>
      <a:lvl1pPr algn="l" rtl="0" eaLnBrk="1" latinLnBrk="0" hangingPunct="1">
        <a:spcBef>
          <a:spcPct val="0"/>
        </a:spcBef>
        <a:buNone/>
        <a:defRPr kumimoji="0" sz="4100" b="1" kern="1200">
          <a:solidFill>
            <a:srgbClr val="0A64B6"/>
          </a:solidFill>
          <a:effectLst>
            <a:outerShdw blurRad="31750" dist="25400" dir="5400000" algn="tl" rotWithShape="0">
              <a:srgbClr val="000000">
                <a:alpha val="25000"/>
              </a:srgbClr>
            </a:outerShdw>
          </a:effectLst>
          <a:latin typeface="Lato Black" panose="020F0502020204030203" pitchFamily="34" charset="0"/>
          <a:ea typeface="Lato Black" panose="020F0502020204030203" pitchFamily="34" charset="0"/>
          <a:cs typeface="Lato Black" panose="020F0502020204030203" pitchFamily="34" charset="0"/>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lang="fr-FR" sz="27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1pPr>
      <a:lvl2pPr marL="621792" indent="-228600" algn="l" rtl="0" eaLnBrk="1" latinLnBrk="0" hangingPunct="1">
        <a:spcBef>
          <a:spcPts val="324"/>
        </a:spcBef>
        <a:buClr>
          <a:schemeClr val="accent1"/>
        </a:buClr>
        <a:buFont typeface="Wingdings" panose="05000000000000000000" pitchFamily="2" charset="2"/>
        <a:buChar char="§"/>
        <a:defRPr kumimoji="0" lang="fr-FR" sz="23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2pPr>
      <a:lvl3pPr marL="859536" indent="-228600" algn="l" rtl="0" eaLnBrk="1" latinLnBrk="0" hangingPunct="1">
        <a:spcBef>
          <a:spcPts val="350"/>
        </a:spcBef>
        <a:buClr>
          <a:schemeClr val="accent2"/>
        </a:buClr>
        <a:buSzPct val="100000"/>
        <a:buFont typeface="Wingdings 2"/>
        <a:buChar char=""/>
        <a:defRPr kumimoji="0" lang="fr-FR" sz="21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3pPr>
      <a:lvl4pPr marL="1143000" indent="-228600" algn="l" rtl="0" eaLnBrk="1" latinLnBrk="0" hangingPunct="1">
        <a:spcBef>
          <a:spcPts val="350"/>
        </a:spcBef>
        <a:buClr>
          <a:schemeClr val="accent2"/>
        </a:buClr>
        <a:buFont typeface="Wingdings 2"/>
        <a:buChar char=""/>
        <a:defRPr kumimoji="0" lang="fr-FR" sz="19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4pPr>
      <a:lvl5pPr marL="1371600" indent="-228600" algn="l" rtl="0" eaLnBrk="1" latinLnBrk="0" hangingPunct="1">
        <a:spcBef>
          <a:spcPts val="350"/>
        </a:spcBef>
        <a:buClr>
          <a:schemeClr val="accent2"/>
        </a:buClr>
        <a:buFont typeface="Wingdings 2"/>
        <a:buChar char=""/>
        <a:defRPr kumimoji="0" lang="en-US" sz="1800" kern="1200" dirty="0">
          <a:solidFill>
            <a:schemeClr val="tx1"/>
          </a:solidFill>
          <a:latin typeface="Lato" panose="020F0502020204030203" pitchFamily="34" charset="0"/>
          <a:ea typeface="Lato" panose="020F0502020204030203" pitchFamily="34" charset="0"/>
          <a:cs typeface="Lato" panose="020F0502020204030203"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5087888" y="5733256"/>
            <a:ext cx="1815030" cy="365760"/>
          </a:xfrm>
        </p:spPr>
        <p:txBody>
          <a:bodyPr/>
          <a:lstStyle/>
          <a:p>
            <a:pPr algn="ctr"/>
            <a:r>
              <a:rPr lang="fr-FR" sz="2000" dirty="0"/>
              <a:t>11/04/2023</a:t>
            </a:r>
          </a:p>
        </p:txBody>
      </p:sp>
      <p:sp>
        <p:nvSpPr>
          <p:cNvPr id="3" name="Espace réservé du pied de page 2"/>
          <p:cNvSpPr>
            <a:spLocks noGrp="1"/>
          </p:cNvSpPr>
          <p:nvPr>
            <p:ph type="ftr" sz="quarter" idx="11"/>
          </p:nvPr>
        </p:nvSpPr>
        <p:spPr>
          <a:xfrm>
            <a:off x="4751026" y="2708920"/>
            <a:ext cx="6313525" cy="936104"/>
          </a:xfrm>
        </p:spPr>
        <p:txBody>
          <a:bodyPr/>
          <a:lstStyle/>
          <a:p>
            <a:r>
              <a:rPr lang="fr-FR" sz="4400" b="1" dirty="0">
                <a:solidFill>
                  <a:srgbClr val="F7C003"/>
                </a:solidFill>
              </a:rPr>
              <a:t>Livraison J@ssure 10.0.45 – 8 mai 2023</a:t>
            </a:r>
          </a:p>
        </p:txBody>
      </p:sp>
      <p:sp>
        <p:nvSpPr>
          <p:cNvPr id="4" name="Espace réservé du numéro de diapositive 3"/>
          <p:cNvSpPr>
            <a:spLocks noGrp="1"/>
          </p:cNvSpPr>
          <p:nvPr>
            <p:ph type="sldNum" sz="quarter" idx="12"/>
          </p:nvPr>
        </p:nvSpPr>
        <p:spPr/>
        <p:txBody>
          <a:bodyPr/>
          <a:lstStyle/>
          <a:p>
            <a:fld id="{06357A57-2B31-47E8-A338-0A21E32C29FF}" type="slidenum">
              <a:rPr lang="fr-FR"/>
              <a:pPr/>
              <a:t>1</a:t>
            </a:fld>
            <a:endParaRPr lang="fr-FR" dirty="0"/>
          </a:p>
        </p:txBody>
      </p:sp>
    </p:spTree>
    <p:extLst>
      <p:ext uri="{BB962C8B-B14F-4D97-AF65-F5344CB8AC3E}">
        <p14:creationId xmlns:p14="http://schemas.microsoft.com/office/powerpoint/2010/main" val="2345801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294EA9E-7E2A-4053-89E3-41E707353592}"/>
              </a:ext>
            </a:extLst>
          </p:cNvPr>
          <p:cNvSpPr>
            <a:spLocks noGrp="1"/>
          </p:cNvSpPr>
          <p:nvPr>
            <p:ph type="dt" sz="half" idx="2"/>
          </p:nvPr>
        </p:nvSpPr>
        <p:spPr/>
        <p:txBody>
          <a:bodyPr/>
          <a:lstStyle/>
          <a:p>
            <a:fld id="{E90596A9-83DB-4D85-987C-84FC5D925162}" type="datetime1">
              <a:rPr lang="fr-FR" smtClean="0"/>
              <a:pPr/>
              <a:t>16/05/2023</a:t>
            </a:fld>
            <a:endParaRPr lang="fr-FR" dirty="0"/>
          </a:p>
        </p:txBody>
      </p:sp>
      <p:sp>
        <p:nvSpPr>
          <p:cNvPr id="3" name="Espace réservé du pied de page 2">
            <a:extLst>
              <a:ext uri="{FF2B5EF4-FFF2-40B4-BE49-F238E27FC236}">
                <a16:creationId xmlns:a16="http://schemas.microsoft.com/office/drawing/2014/main" id="{6418BC7D-3CF8-4FF1-B6A2-9A06ABEB6942}"/>
              </a:ext>
            </a:extLst>
          </p:cNvPr>
          <p:cNvSpPr>
            <a:spLocks noGrp="1"/>
          </p:cNvSpPr>
          <p:nvPr>
            <p:ph type="ftr" sz="quarter" idx="3"/>
          </p:nvPr>
        </p:nvSpPr>
        <p:spPr/>
        <p:txBody>
          <a:bodyPr/>
          <a:lstStyle/>
          <a:p>
            <a:pPr algn="r"/>
            <a:r>
              <a:rPr lang="fr-FR"/>
              <a:t>Prénom Nom - Service</a:t>
            </a:r>
            <a:endParaRPr lang="fr-FR" dirty="0"/>
          </a:p>
        </p:txBody>
      </p:sp>
      <p:sp>
        <p:nvSpPr>
          <p:cNvPr id="4" name="Espace réservé du numéro de diapositive 3">
            <a:extLst>
              <a:ext uri="{FF2B5EF4-FFF2-40B4-BE49-F238E27FC236}">
                <a16:creationId xmlns:a16="http://schemas.microsoft.com/office/drawing/2014/main" id="{2B752265-250B-4D54-B083-0C678C49E0C2}"/>
              </a:ext>
            </a:extLst>
          </p:cNvPr>
          <p:cNvSpPr>
            <a:spLocks noGrp="1"/>
          </p:cNvSpPr>
          <p:nvPr>
            <p:ph type="sldNum" sz="quarter" idx="4"/>
          </p:nvPr>
        </p:nvSpPr>
        <p:spPr/>
        <p:txBody>
          <a:bodyPr/>
          <a:lstStyle/>
          <a:p>
            <a:fld id="{06357A57-2B31-47E8-A338-0A21E32C29FF}" type="slidenum">
              <a:rPr lang="fr-FR" smtClean="0"/>
              <a:pPr/>
              <a:t>2</a:t>
            </a:fld>
            <a:endParaRPr lang="fr-FR" dirty="0"/>
          </a:p>
        </p:txBody>
      </p:sp>
      <p:sp>
        <p:nvSpPr>
          <p:cNvPr id="6" name="Espace réservé du contenu 5">
            <a:extLst>
              <a:ext uri="{FF2B5EF4-FFF2-40B4-BE49-F238E27FC236}">
                <a16:creationId xmlns:a16="http://schemas.microsoft.com/office/drawing/2014/main" id="{F3EE032B-A09C-440D-B099-1CDDB6418159}"/>
              </a:ext>
            </a:extLst>
          </p:cNvPr>
          <p:cNvSpPr>
            <a:spLocks noGrp="1"/>
          </p:cNvSpPr>
          <p:nvPr>
            <p:ph sz="half" idx="4294967295"/>
          </p:nvPr>
        </p:nvSpPr>
        <p:spPr>
          <a:xfrm>
            <a:off x="0" y="1481138"/>
            <a:ext cx="10742613" cy="4108450"/>
          </a:xfrm>
        </p:spPr>
        <p:txBody>
          <a:bodyPr>
            <a:normAutofit/>
          </a:bodyPr>
          <a:lstStyle/>
          <a:p>
            <a:r>
              <a:rPr lang="fr-FR" b="1" dirty="0"/>
              <a:t>Loi Lemoine : Recueil de l’encours extérieur assuré</a:t>
            </a:r>
          </a:p>
          <a:p>
            <a:endParaRPr lang="fr-FR" b="1" dirty="0"/>
          </a:p>
          <a:p>
            <a:r>
              <a:rPr lang="fr-FR" b="1" dirty="0"/>
              <a:t>Modifications des notifications email adhérent en vue de la future MEP Community</a:t>
            </a:r>
          </a:p>
          <a:p>
            <a:endParaRPr lang="fr-FR" b="1" dirty="0"/>
          </a:p>
          <a:p>
            <a:r>
              <a:rPr lang="fr-FR" b="1" dirty="0"/>
              <a:t>Proposition d’assurance/Certificat d’adhésion : restitution des surprimes temporaires pour millage</a:t>
            </a:r>
          </a:p>
          <a:p>
            <a:pPr lvl="1"/>
            <a:endParaRPr lang="fr-FR" sz="1800" dirty="0"/>
          </a:p>
        </p:txBody>
      </p:sp>
      <p:sp>
        <p:nvSpPr>
          <p:cNvPr id="5" name="Titre 4">
            <a:extLst>
              <a:ext uri="{FF2B5EF4-FFF2-40B4-BE49-F238E27FC236}">
                <a16:creationId xmlns:a16="http://schemas.microsoft.com/office/drawing/2014/main" id="{A3563A51-C3FB-44AA-B475-A8E251FF7BE5}"/>
              </a:ext>
            </a:extLst>
          </p:cNvPr>
          <p:cNvSpPr>
            <a:spLocks noGrp="1"/>
          </p:cNvSpPr>
          <p:nvPr>
            <p:ph type="title" idx="4294967295"/>
          </p:nvPr>
        </p:nvSpPr>
        <p:spPr>
          <a:xfrm>
            <a:off x="0" y="274638"/>
            <a:ext cx="10972800" cy="1143000"/>
          </a:xfrm>
        </p:spPr>
        <p:txBody>
          <a:bodyPr/>
          <a:lstStyle/>
          <a:p>
            <a:r>
              <a:rPr lang="fr-FR" dirty="0"/>
              <a:t>Les évolutions</a:t>
            </a:r>
          </a:p>
        </p:txBody>
      </p:sp>
    </p:spTree>
    <p:extLst>
      <p:ext uri="{BB962C8B-B14F-4D97-AF65-F5344CB8AC3E}">
        <p14:creationId xmlns:p14="http://schemas.microsoft.com/office/powerpoint/2010/main" val="2998700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112DCE98-7AA1-4878-A99E-D0C7D7D4B565}"/>
              </a:ext>
            </a:extLst>
          </p:cNvPr>
          <p:cNvSpPr>
            <a:spLocks noGrp="1"/>
          </p:cNvSpPr>
          <p:nvPr>
            <p:ph type="title"/>
          </p:nvPr>
        </p:nvSpPr>
        <p:spPr>
          <a:xfrm>
            <a:off x="609600" y="274638"/>
            <a:ext cx="10972800" cy="1143000"/>
          </a:xfrm>
        </p:spPr>
        <p:txBody>
          <a:bodyPr anchor="ctr">
            <a:normAutofit/>
          </a:bodyPr>
          <a:lstStyle/>
          <a:p>
            <a:r>
              <a:rPr lang="fr-FR" dirty="0"/>
              <a:t>Loi Lemoine : Recueil de l’encours extérieur</a:t>
            </a:r>
          </a:p>
        </p:txBody>
      </p:sp>
      <p:sp>
        <p:nvSpPr>
          <p:cNvPr id="5" name="Espace réservé de la date 4">
            <a:extLst>
              <a:ext uri="{FF2B5EF4-FFF2-40B4-BE49-F238E27FC236}">
                <a16:creationId xmlns:a16="http://schemas.microsoft.com/office/drawing/2014/main" id="{70E4BD5F-CD16-4CCB-8356-DCCFE49DEDB4}"/>
              </a:ext>
            </a:extLst>
          </p:cNvPr>
          <p:cNvSpPr>
            <a:spLocks noGrp="1"/>
          </p:cNvSpPr>
          <p:nvPr>
            <p:ph type="dt" sz="half" idx="2"/>
          </p:nvPr>
        </p:nvSpPr>
        <p:spPr>
          <a:xfrm>
            <a:off x="8871208" y="6348796"/>
            <a:ext cx="1353251" cy="320371"/>
          </a:xfrm>
        </p:spPr>
        <p:txBody>
          <a:bodyPr>
            <a:normAutofit/>
          </a:bodyPr>
          <a:lstStyle/>
          <a:p>
            <a:pPr>
              <a:spcAft>
                <a:spcPts val="600"/>
              </a:spcAft>
            </a:pPr>
            <a:fld id="{E90596A9-83DB-4D85-987C-84FC5D925162}" type="datetime1">
              <a:rPr lang="fr-FR" smtClean="0"/>
              <a:pPr>
                <a:spcAft>
                  <a:spcPts val="600"/>
                </a:spcAft>
              </a:pPr>
              <a:t>16/05/2023</a:t>
            </a:fld>
            <a:endParaRPr lang="fr-FR"/>
          </a:p>
        </p:txBody>
      </p:sp>
      <p:sp>
        <p:nvSpPr>
          <p:cNvPr id="7" name="Espace réservé du numéro de diapositive 6">
            <a:extLst>
              <a:ext uri="{FF2B5EF4-FFF2-40B4-BE49-F238E27FC236}">
                <a16:creationId xmlns:a16="http://schemas.microsoft.com/office/drawing/2014/main" id="{2C0B5251-F229-456B-9C20-B52C49BEBCD1}"/>
              </a:ext>
            </a:extLst>
          </p:cNvPr>
          <p:cNvSpPr>
            <a:spLocks noGrp="1"/>
          </p:cNvSpPr>
          <p:nvPr>
            <p:ph type="sldNum" sz="quarter" idx="4"/>
          </p:nvPr>
        </p:nvSpPr>
        <p:spPr>
          <a:xfrm>
            <a:off x="10368960" y="6372747"/>
            <a:ext cx="608192" cy="246221"/>
          </a:xfrm>
        </p:spPr>
        <p:txBody>
          <a:bodyPr wrap="square">
            <a:normAutofit/>
          </a:bodyPr>
          <a:lstStyle/>
          <a:p>
            <a:pPr>
              <a:spcAft>
                <a:spcPts val="600"/>
              </a:spcAft>
            </a:pPr>
            <a:fld id="{06357A57-2B31-47E8-A338-0A21E32C29FF}" type="slidenum">
              <a:rPr lang="fr-FR" smtClean="0"/>
              <a:pPr>
                <a:spcAft>
                  <a:spcPts val="600"/>
                </a:spcAft>
              </a:pPr>
              <a:t>3</a:t>
            </a:fld>
            <a:endParaRPr lang="fr-FR"/>
          </a:p>
        </p:txBody>
      </p:sp>
      <p:sp>
        <p:nvSpPr>
          <p:cNvPr id="9" name="Espace réservé du contenu 5">
            <a:extLst>
              <a:ext uri="{FF2B5EF4-FFF2-40B4-BE49-F238E27FC236}">
                <a16:creationId xmlns:a16="http://schemas.microsoft.com/office/drawing/2014/main" id="{79B3DD74-B126-4E5C-BB7B-7462459729C4}"/>
              </a:ext>
            </a:extLst>
          </p:cNvPr>
          <p:cNvSpPr txBox="1">
            <a:spLocks/>
          </p:cNvSpPr>
          <p:nvPr/>
        </p:nvSpPr>
        <p:spPr>
          <a:xfrm>
            <a:off x="0" y="1481138"/>
            <a:ext cx="11424592" cy="4036094"/>
          </a:xfrm>
          <a:prstGeom prst="rect">
            <a:avLst/>
          </a:prstGeom>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lang="fr-FR" sz="27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1pPr>
            <a:lvl2pPr marL="621792" indent="-228600" algn="l" rtl="0" eaLnBrk="1" latinLnBrk="0" hangingPunct="1">
              <a:spcBef>
                <a:spcPts val="324"/>
              </a:spcBef>
              <a:buClr>
                <a:schemeClr val="accent1"/>
              </a:buClr>
              <a:buFont typeface="Wingdings" panose="05000000000000000000" pitchFamily="2" charset="2"/>
              <a:buChar char="§"/>
              <a:defRPr kumimoji="0" lang="fr-FR" sz="23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2pPr>
            <a:lvl3pPr marL="859536" indent="-228600" algn="l" rtl="0" eaLnBrk="1" latinLnBrk="0" hangingPunct="1">
              <a:spcBef>
                <a:spcPts val="350"/>
              </a:spcBef>
              <a:buClr>
                <a:schemeClr val="accent2"/>
              </a:buClr>
              <a:buSzPct val="100000"/>
              <a:buFont typeface="Wingdings 2"/>
              <a:buChar char=""/>
              <a:defRPr kumimoji="0" lang="fr-FR" sz="21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3pPr>
            <a:lvl4pPr marL="1143000" indent="-228600" algn="l" rtl="0" eaLnBrk="1" latinLnBrk="0" hangingPunct="1">
              <a:spcBef>
                <a:spcPts val="350"/>
              </a:spcBef>
              <a:buClr>
                <a:schemeClr val="accent2"/>
              </a:buClr>
              <a:buFont typeface="Wingdings 2"/>
              <a:buChar char=""/>
              <a:defRPr kumimoji="0" lang="fr-FR" sz="19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4pPr>
            <a:lvl5pPr marL="1371600" indent="-228600" algn="l" rtl="0" eaLnBrk="1" latinLnBrk="0" hangingPunct="1">
              <a:spcBef>
                <a:spcPts val="350"/>
              </a:spcBef>
              <a:buClr>
                <a:schemeClr val="accent2"/>
              </a:buClr>
              <a:buFont typeface="Wingdings 2"/>
              <a:buChar char=""/>
              <a:defRPr kumimoji="0" lang="en-US" sz="1800" kern="1200" dirty="0">
                <a:solidFill>
                  <a:schemeClr val="tx1"/>
                </a:solidFill>
                <a:latin typeface="Lato" panose="020F0502020204030203" pitchFamily="34" charset="0"/>
                <a:ea typeface="Lato" panose="020F0502020204030203" pitchFamily="34" charset="0"/>
                <a:cs typeface="Lato" panose="020F0502020204030203"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fr-FR" dirty="0"/>
              <a:t>La Loi Lemoine impose au distributeur de demander à l’assuré s’il possède des encours assurés à l’extérieur, c’est à dire chez un autre assureur.</a:t>
            </a:r>
          </a:p>
          <a:p>
            <a:endParaRPr lang="fr-FR" dirty="0"/>
          </a:p>
          <a:p>
            <a:r>
              <a:rPr lang="fr-FR" dirty="0"/>
              <a:t>Pas besoin de justificatif, le déclaratif de l’assuré est suffisant.</a:t>
            </a:r>
          </a:p>
          <a:p>
            <a:endParaRPr lang="fr-FR" dirty="0"/>
          </a:p>
          <a:p>
            <a:r>
              <a:rPr lang="fr-FR" dirty="0"/>
              <a:t>Cette donnée sera utilisée pour calculer l’éligibilité de l’assuré à la dispense de formalités médicale (borne des 200K€). Par contre, elle ne rentre pas en compte dans le calcul des ME (Exemptions Médicales) pour le contrat CSF Assurance Emprunteurs.</a:t>
            </a:r>
          </a:p>
          <a:p>
            <a:endParaRPr lang="fr-FR" dirty="0"/>
          </a:p>
          <a:p>
            <a:r>
              <a:rPr lang="fr-FR" dirty="0"/>
              <a:t>Cette information est à saisir dans le front, sur le premier écran et est restituée dans la demande d’adhésion. (voir copie écran ci-après)</a:t>
            </a:r>
          </a:p>
          <a:p>
            <a:endParaRPr lang="fr-FR" b="1" dirty="0"/>
          </a:p>
          <a:p>
            <a:pPr lvl="1"/>
            <a:endParaRPr lang="fr-FR" sz="1800" dirty="0"/>
          </a:p>
        </p:txBody>
      </p:sp>
    </p:spTree>
    <p:extLst>
      <p:ext uri="{BB962C8B-B14F-4D97-AF65-F5344CB8AC3E}">
        <p14:creationId xmlns:p14="http://schemas.microsoft.com/office/powerpoint/2010/main" val="234587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112DCE98-7AA1-4878-A99E-D0C7D7D4B565}"/>
              </a:ext>
            </a:extLst>
          </p:cNvPr>
          <p:cNvSpPr>
            <a:spLocks noGrp="1"/>
          </p:cNvSpPr>
          <p:nvPr>
            <p:ph type="title"/>
          </p:nvPr>
        </p:nvSpPr>
        <p:spPr>
          <a:xfrm>
            <a:off x="609600" y="274638"/>
            <a:ext cx="10972800" cy="1143000"/>
          </a:xfrm>
        </p:spPr>
        <p:txBody>
          <a:bodyPr anchor="ctr">
            <a:normAutofit/>
          </a:bodyPr>
          <a:lstStyle/>
          <a:p>
            <a:r>
              <a:rPr lang="fr-FR" dirty="0"/>
              <a:t>Loi Lemoine : Recueil de l’encours extérieur</a:t>
            </a:r>
          </a:p>
        </p:txBody>
      </p:sp>
      <p:sp>
        <p:nvSpPr>
          <p:cNvPr id="5" name="Espace réservé de la date 4">
            <a:extLst>
              <a:ext uri="{FF2B5EF4-FFF2-40B4-BE49-F238E27FC236}">
                <a16:creationId xmlns:a16="http://schemas.microsoft.com/office/drawing/2014/main" id="{70E4BD5F-CD16-4CCB-8356-DCCFE49DEDB4}"/>
              </a:ext>
            </a:extLst>
          </p:cNvPr>
          <p:cNvSpPr>
            <a:spLocks noGrp="1"/>
          </p:cNvSpPr>
          <p:nvPr>
            <p:ph type="dt" sz="half" idx="2"/>
          </p:nvPr>
        </p:nvSpPr>
        <p:spPr>
          <a:xfrm>
            <a:off x="8871208" y="6348796"/>
            <a:ext cx="1353251" cy="320371"/>
          </a:xfrm>
        </p:spPr>
        <p:txBody>
          <a:bodyPr>
            <a:normAutofit/>
          </a:bodyPr>
          <a:lstStyle/>
          <a:p>
            <a:pPr>
              <a:spcAft>
                <a:spcPts val="600"/>
              </a:spcAft>
            </a:pPr>
            <a:fld id="{E90596A9-83DB-4D85-987C-84FC5D925162}" type="datetime1">
              <a:rPr lang="fr-FR" smtClean="0"/>
              <a:pPr>
                <a:spcAft>
                  <a:spcPts val="600"/>
                </a:spcAft>
              </a:pPr>
              <a:t>16/05/2023</a:t>
            </a:fld>
            <a:endParaRPr lang="fr-FR"/>
          </a:p>
        </p:txBody>
      </p:sp>
      <p:sp>
        <p:nvSpPr>
          <p:cNvPr id="7" name="Espace réservé du numéro de diapositive 6">
            <a:extLst>
              <a:ext uri="{FF2B5EF4-FFF2-40B4-BE49-F238E27FC236}">
                <a16:creationId xmlns:a16="http://schemas.microsoft.com/office/drawing/2014/main" id="{2C0B5251-F229-456B-9C20-B52C49BEBCD1}"/>
              </a:ext>
            </a:extLst>
          </p:cNvPr>
          <p:cNvSpPr>
            <a:spLocks noGrp="1"/>
          </p:cNvSpPr>
          <p:nvPr>
            <p:ph type="sldNum" sz="quarter" idx="4"/>
          </p:nvPr>
        </p:nvSpPr>
        <p:spPr>
          <a:xfrm>
            <a:off x="10368960" y="6372747"/>
            <a:ext cx="608192" cy="246221"/>
          </a:xfrm>
        </p:spPr>
        <p:txBody>
          <a:bodyPr wrap="square">
            <a:normAutofit/>
          </a:bodyPr>
          <a:lstStyle/>
          <a:p>
            <a:pPr>
              <a:spcAft>
                <a:spcPts val="600"/>
              </a:spcAft>
            </a:pPr>
            <a:fld id="{06357A57-2B31-47E8-A338-0A21E32C29FF}" type="slidenum">
              <a:rPr lang="fr-FR" smtClean="0"/>
              <a:pPr>
                <a:spcAft>
                  <a:spcPts val="600"/>
                </a:spcAft>
              </a:pPr>
              <a:t>4</a:t>
            </a:fld>
            <a:endParaRPr lang="fr-FR"/>
          </a:p>
        </p:txBody>
      </p:sp>
      <p:pic>
        <p:nvPicPr>
          <p:cNvPr id="2" name="Image 1">
            <a:extLst>
              <a:ext uri="{FF2B5EF4-FFF2-40B4-BE49-F238E27FC236}">
                <a16:creationId xmlns:a16="http://schemas.microsoft.com/office/drawing/2014/main" id="{417A9A34-0761-4C7A-BF5F-9BA0B992FD20}"/>
              </a:ext>
            </a:extLst>
          </p:cNvPr>
          <p:cNvPicPr>
            <a:picLocks noChangeAspect="1"/>
          </p:cNvPicPr>
          <p:nvPr/>
        </p:nvPicPr>
        <p:blipFill>
          <a:blip r:embed="rId3"/>
          <a:stretch>
            <a:fillRect/>
          </a:stretch>
        </p:blipFill>
        <p:spPr>
          <a:xfrm>
            <a:off x="983432" y="1196752"/>
            <a:ext cx="9552384" cy="4859796"/>
          </a:xfrm>
          <a:prstGeom prst="rect">
            <a:avLst/>
          </a:prstGeom>
        </p:spPr>
      </p:pic>
      <p:sp>
        <p:nvSpPr>
          <p:cNvPr id="3" name="Rectangle 2">
            <a:extLst>
              <a:ext uri="{FF2B5EF4-FFF2-40B4-BE49-F238E27FC236}">
                <a16:creationId xmlns:a16="http://schemas.microsoft.com/office/drawing/2014/main" id="{03B91FB4-B412-4539-94A7-E6DE65C20C77}"/>
              </a:ext>
            </a:extLst>
          </p:cNvPr>
          <p:cNvSpPr/>
          <p:nvPr/>
        </p:nvSpPr>
        <p:spPr>
          <a:xfrm>
            <a:off x="7104112" y="4725144"/>
            <a:ext cx="2592288"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036886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112DCE98-7AA1-4878-A99E-D0C7D7D4B565}"/>
              </a:ext>
            </a:extLst>
          </p:cNvPr>
          <p:cNvSpPr>
            <a:spLocks noGrp="1"/>
          </p:cNvSpPr>
          <p:nvPr>
            <p:ph type="title"/>
          </p:nvPr>
        </p:nvSpPr>
        <p:spPr>
          <a:xfrm>
            <a:off x="609600" y="274638"/>
            <a:ext cx="10972800" cy="1143000"/>
          </a:xfrm>
        </p:spPr>
        <p:txBody>
          <a:bodyPr anchor="ctr">
            <a:normAutofit/>
          </a:bodyPr>
          <a:lstStyle/>
          <a:p>
            <a:r>
              <a:rPr lang="fr-FR" dirty="0"/>
              <a:t>Loi Lemoine : Recueil de l’encours extérieur</a:t>
            </a:r>
          </a:p>
        </p:txBody>
      </p:sp>
      <p:sp>
        <p:nvSpPr>
          <p:cNvPr id="5" name="Espace réservé de la date 4">
            <a:extLst>
              <a:ext uri="{FF2B5EF4-FFF2-40B4-BE49-F238E27FC236}">
                <a16:creationId xmlns:a16="http://schemas.microsoft.com/office/drawing/2014/main" id="{70E4BD5F-CD16-4CCB-8356-DCCFE49DEDB4}"/>
              </a:ext>
            </a:extLst>
          </p:cNvPr>
          <p:cNvSpPr>
            <a:spLocks noGrp="1"/>
          </p:cNvSpPr>
          <p:nvPr>
            <p:ph type="dt" sz="half" idx="2"/>
          </p:nvPr>
        </p:nvSpPr>
        <p:spPr>
          <a:xfrm>
            <a:off x="8871208" y="6348796"/>
            <a:ext cx="1353251" cy="320371"/>
          </a:xfrm>
        </p:spPr>
        <p:txBody>
          <a:bodyPr>
            <a:normAutofit/>
          </a:bodyPr>
          <a:lstStyle/>
          <a:p>
            <a:pPr>
              <a:spcAft>
                <a:spcPts val="600"/>
              </a:spcAft>
            </a:pPr>
            <a:fld id="{E90596A9-83DB-4D85-987C-84FC5D925162}" type="datetime1">
              <a:rPr lang="fr-FR" smtClean="0"/>
              <a:pPr>
                <a:spcAft>
                  <a:spcPts val="600"/>
                </a:spcAft>
              </a:pPr>
              <a:t>16/05/2023</a:t>
            </a:fld>
            <a:endParaRPr lang="fr-FR"/>
          </a:p>
        </p:txBody>
      </p:sp>
      <p:sp>
        <p:nvSpPr>
          <p:cNvPr id="7" name="Espace réservé du numéro de diapositive 6">
            <a:extLst>
              <a:ext uri="{FF2B5EF4-FFF2-40B4-BE49-F238E27FC236}">
                <a16:creationId xmlns:a16="http://schemas.microsoft.com/office/drawing/2014/main" id="{2C0B5251-F229-456B-9C20-B52C49BEBCD1}"/>
              </a:ext>
            </a:extLst>
          </p:cNvPr>
          <p:cNvSpPr>
            <a:spLocks noGrp="1"/>
          </p:cNvSpPr>
          <p:nvPr>
            <p:ph type="sldNum" sz="quarter" idx="4"/>
          </p:nvPr>
        </p:nvSpPr>
        <p:spPr>
          <a:xfrm>
            <a:off x="10368960" y="6372747"/>
            <a:ext cx="608192" cy="246221"/>
          </a:xfrm>
        </p:spPr>
        <p:txBody>
          <a:bodyPr wrap="square">
            <a:normAutofit/>
          </a:bodyPr>
          <a:lstStyle/>
          <a:p>
            <a:pPr>
              <a:spcAft>
                <a:spcPts val="600"/>
              </a:spcAft>
            </a:pPr>
            <a:fld id="{06357A57-2B31-47E8-A338-0A21E32C29FF}" type="slidenum">
              <a:rPr lang="fr-FR" smtClean="0"/>
              <a:pPr>
                <a:spcAft>
                  <a:spcPts val="600"/>
                </a:spcAft>
              </a:pPr>
              <a:t>5</a:t>
            </a:fld>
            <a:endParaRPr lang="fr-FR"/>
          </a:p>
        </p:txBody>
      </p:sp>
      <p:pic>
        <p:nvPicPr>
          <p:cNvPr id="2" name="Image 1">
            <a:extLst>
              <a:ext uri="{FF2B5EF4-FFF2-40B4-BE49-F238E27FC236}">
                <a16:creationId xmlns:a16="http://schemas.microsoft.com/office/drawing/2014/main" id="{20B992A8-BB8B-4585-B762-1427269EEF2C}"/>
              </a:ext>
            </a:extLst>
          </p:cNvPr>
          <p:cNvPicPr>
            <a:picLocks noChangeAspect="1"/>
          </p:cNvPicPr>
          <p:nvPr/>
        </p:nvPicPr>
        <p:blipFill>
          <a:blip r:embed="rId3"/>
          <a:stretch>
            <a:fillRect/>
          </a:stretch>
        </p:blipFill>
        <p:spPr>
          <a:xfrm>
            <a:off x="2041808" y="1196752"/>
            <a:ext cx="8108383" cy="5006168"/>
          </a:xfrm>
          <a:prstGeom prst="rect">
            <a:avLst/>
          </a:prstGeom>
        </p:spPr>
      </p:pic>
      <p:sp>
        <p:nvSpPr>
          <p:cNvPr id="3" name="Rectangle 2">
            <a:extLst>
              <a:ext uri="{FF2B5EF4-FFF2-40B4-BE49-F238E27FC236}">
                <a16:creationId xmlns:a16="http://schemas.microsoft.com/office/drawing/2014/main" id="{EA56700B-339C-4DE9-8191-4D70A65A91ED}"/>
              </a:ext>
            </a:extLst>
          </p:cNvPr>
          <p:cNvSpPr/>
          <p:nvPr/>
        </p:nvSpPr>
        <p:spPr>
          <a:xfrm>
            <a:off x="2135560" y="5517232"/>
            <a:ext cx="5832648" cy="360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43092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112DCE98-7AA1-4878-A99E-D0C7D7D4B565}"/>
              </a:ext>
            </a:extLst>
          </p:cNvPr>
          <p:cNvSpPr>
            <a:spLocks noGrp="1"/>
          </p:cNvSpPr>
          <p:nvPr>
            <p:ph type="title"/>
          </p:nvPr>
        </p:nvSpPr>
        <p:spPr>
          <a:xfrm>
            <a:off x="609600" y="274638"/>
            <a:ext cx="10972800" cy="1143000"/>
          </a:xfrm>
        </p:spPr>
        <p:txBody>
          <a:bodyPr anchor="ctr">
            <a:normAutofit fontScale="90000"/>
          </a:bodyPr>
          <a:lstStyle/>
          <a:p>
            <a:r>
              <a:rPr lang="fr-FR" dirty="0"/>
              <a:t>Modification des notifications emails adhérent</a:t>
            </a:r>
          </a:p>
        </p:txBody>
      </p:sp>
      <p:sp>
        <p:nvSpPr>
          <p:cNvPr id="5" name="Espace réservé de la date 4">
            <a:extLst>
              <a:ext uri="{FF2B5EF4-FFF2-40B4-BE49-F238E27FC236}">
                <a16:creationId xmlns:a16="http://schemas.microsoft.com/office/drawing/2014/main" id="{70E4BD5F-CD16-4CCB-8356-DCCFE49DEDB4}"/>
              </a:ext>
            </a:extLst>
          </p:cNvPr>
          <p:cNvSpPr>
            <a:spLocks noGrp="1"/>
          </p:cNvSpPr>
          <p:nvPr>
            <p:ph type="dt" sz="half" idx="2"/>
          </p:nvPr>
        </p:nvSpPr>
        <p:spPr>
          <a:xfrm>
            <a:off x="8871208" y="6348796"/>
            <a:ext cx="1353251" cy="320371"/>
          </a:xfrm>
        </p:spPr>
        <p:txBody>
          <a:bodyPr>
            <a:normAutofit/>
          </a:bodyPr>
          <a:lstStyle/>
          <a:p>
            <a:pPr>
              <a:spcAft>
                <a:spcPts val="600"/>
              </a:spcAft>
            </a:pPr>
            <a:fld id="{E90596A9-83DB-4D85-987C-84FC5D925162}" type="datetime1">
              <a:rPr lang="fr-FR" smtClean="0"/>
              <a:pPr>
                <a:spcAft>
                  <a:spcPts val="600"/>
                </a:spcAft>
              </a:pPr>
              <a:t>16/05/2023</a:t>
            </a:fld>
            <a:endParaRPr lang="fr-FR"/>
          </a:p>
        </p:txBody>
      </p:sp>
      <p:sp>
        <p:nvSpPr>
          <p:cNvPr id="7" name="Espace réservé du numéro de diapositive 6">
            <a:extLst>
              <a:ext uri="{FF2B5EF4-FFF2-40B4-BE49-F238E27FC236}">
                <a16:creationId xmlns:a16="http://schemas.microsoft.com/office/drawing/2014/main" id="{2C0B5251-F229-456B-9C20-B52C49BEBCD1}"/>
              </a:ext>
            </a:extLst>
          </p:cNvPr>
          <p:cNvSpPr>
            <a:spLocks noGrp="1"/>
          </p:cNvSpPr>
          <p:nvPr>
            <p:ph type="sldNum" sz="quarter" idx="4"/>
          </p:nvPr>
        </p:nvSpPr>
        <p:spPr>
          <a:xfrm>
            <a:off x="10368960" y="6372747"/>
            <a:ext cx="608192" cy="246221"/>
          </a:xfrm>
        </p:spPr>
        <p:txBody>
          <a:bodyPr wrap="square">
            <a:normAutofit/>
          </a:bodyPr>
          <a:lstStyle/>
          <a:p>
            <a:pPr>
              <a:spcAft>
                <a:spcPts val="600"/>
              </a:spcAft>
            </a:pPr>
            <a:fld id="{06357A57-2B31-47E8-A338-0A21E32C29FF}" type="slidenum">
              <a:rPr lang="fr-FR" smtClean="0"/>
              <a:pPr>
                <a:spcAft>
                  <a:spcPts val="600"/>
                </a:spcAft>
              </a:pPr>
              <a:t>6</a:t>
            </a:fld>
            <a:endParaRPr lang="fr-FR"/>
          </a:p>
        </p:txBody>
      </p:sp>
      <p:sp>
        <p:nvSpPr>
          <p:cNvPr id="9" name="Espace réservé du contenu 5">
            <a:extLst>
              <a:ext uri="{FF2B5EF4-FFF2-40B4-BE49-F238E27FC236}">
                <a16:creationId xmlns:a16="http://schemas.microsoft.com/office/drawing/2014/main" id="{79B3DD74-B126-4E5C-BB7B-7462459729C4}"/>
              </a:ext>
            </a:extLst>
          </p:cNvPr>
          <p:cNvSpPr txBox="1">
            <a:spLocks/>
          </p:cNvSpPr>
          <p:nvPr/>
        </p:nvSpPr>
        <p:spPr>
          <a:xfrm>
            <a:off x="0" y="1481138"/>
            <a:ext cx="11424592" cy="4036094"/>
          </a:xfrm>
          <a:prstGeom prst="rect">
            <a:avLst/>
          </a:prstGeom>
        </p:spPr>
        <p:txBody>
          <a:bodyPr vert="horz">
            <a:normAutofit fontScale="92500" lnSpcReduction="10000"/>
          </a:bodyPr>
          <a:lstStyle>
            <a:lvl1pPr marL="365760" indent="-256032" algn="l" rtl="0" eaLnBrk="1" latinLnBrk="0" hangingPunct="1">
              <a:spcBef>
                <a:spcPts val="400"/>
              </a:spcBef>
              <a:spcAft>
                <a:spcPts val="0"/>
              </a:spcAft>
              <a:buClr>
                <a:schemeClr val="accent1"/>
              </a:buClr>
              <a:buSzPct val="68000"/>
              <a:buFont typeface="Wingdings 3"/>
              <a:buChar char=""/>
              <a:defRPr kumimoji="0" lang="fr-FR" sz="27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1pPr>
            <a:lvl2pPr marL="621792" indent="-228600" algn="l" rtl="0" eaLnBrk="1" latinLnBrk="0" hangingPunct="1">
              <a:spcBef>
                <a:spcPts val="324"/>
              </a:spcBef>
              <a:buClr>
                <a:schemeClr val="accent1"/>
              </a:buClr>
              <a:buFont typeface="Wingdings" panose="05000000000000000000" pitchFamily="2" charset="2"/>
              <a:buChar char="§"/>
              <a:defRPr kumimoji="0" lang="fr-FR" sz="23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2pPr>
            <a:lvl3pPr marL="859536" indent="-228600" algn="l" rtl="0" eaLnBrk="1" latinLnBrk="0" hangingPunct="1">
              <a:spcBef>
                <a:spcPts val="350"/>
              </a:spcBef>
              <a:buClr>
                <a:schemeClr val="accent2"/>
              </a:buClr>
              <a:buSzPct val="100000"/>
              <a:buFont typeface="Wingdings 2"/>
              <a:buChar char=""/>
              <a:defRPr kumimoji="0" lang="fr-FR" sz="21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3pPr>
            <a:lvl4pPr marL="1143000" indent="-228600" algn="l" rtl="0" eaLnBrk="1" latinLnBrk="0" hangingPunct="1">
              <a:spcBef>
                <a:spcPts val="350"/>
              </a:spcBef>
              <a:buClr>
                <a:schemeClr val="accent2"/>
              </a:buClr>
              <a:buFont typeface="Wingdings 2"/>
              <a:buChar char=""/>
              <a:defRPr kumimoji="0" lang="fr-FR" sz="19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4pPr>
            <a:lvl5pPr marL="1371600" indent="-228600" algn="l" rtl="0" eaLnBrk="1" latinLnBrk="0" hangingPunct="1">
              <a:spcBef>
                <a:spcPts val="350"/>
              </a:spcBef>
              <a:buClr>
                <a:schemeClr val="accent2"/>
              </a:buClr>
              <a:buFont typeface="Wingdings 2"/>
              <a:buChar char=""/>
              <a:defRPr kumimoji="0" lang="en-US" sz="1800" kern="1200" dirty="0">
                <a:solidFill>
                  <a:schemeClr val="tx1"/>
                </a:solidFill>
                <a:latin typeface="Lato" panose="020F0502020204030203" pitchFamily="34" charset="0"/>
                <a:ea typeface="Lato" panose="020F0502020204030203" pitchFamily="34" charset="0"/>
                <a:cs typeface="Lato" panose="020F0502020204030203"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fr-FR" dirty="0"/>
              <a:t>Avec la future mise en place de Community, les modalités de connexion à Mon Compte évoluent : plus besoin de son numéro d’adhérent pour se connecter, l’email de l’adhérent (+ mot de passe) seront désormais suffisants.</a:t>
            </a:r>
          </a:p>
          <a:p>
            <a:endParaRPr lang="fr-FR" dirty="0"/>
          </a:p>
          <a:p>
            <a:r>
              <a:rPr lang="fr-FR" dirty="0"/>
              <a:t>En avance de phase, la notification J@ssure pour accéder à Mon Compte évolue ainsi que le bas de page de chaque email (voir page suivante). Le nouveau texte est suffisamment générique pour couvrir la période Mon Compte actuelle et celle de Community.</a:t>
            </a:r>
          </a:p>
          <a:p>
            <a:endParaRPr lang="fr-FR" dirty="0"/>
          </a:p>
          <a:p>
            <a:r>
              <a:rPr lang="fr-FR" dirty="0"/>
              <a:t>Les notifications SMS ne sont pas impactées.</a:t>
            </a:r>
          </a:p>
          <a:p>
            <a:endParaRPr lang="fr-FR" dirty="0"/>
          </a:p>
          <a:p>
            <a:endParaRPr lang="fr-FR" b="1" dirty="0"/>
          </a:p>
          <a:p>
            <a:pPr lvl="1"/>
            <a:endParaRPr lang="fr-FR" sz="1800" dirty="0"/>
          </a:p>
        </p:txBody>
      </p:sp>
    </p:spTree>
    <p:extLst>
      <p:ext uri="{BB962C8B-B14F-4D97-AF65-F5344CB8AC3E}">
        <p14:creationId xmlns:p14="http://schemas.microsoft.com/office/powerpoint/2010/main" val="3901865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a:extLst>
              <a:ext uri="{FF2B5EF4-FFF2-40B4-BE49-F238E27FC236}">
                <a16:creationId xmlns:a16="http://schemas.microsoft.com/office/drawing/2014/main" id="{F3EE032B-A09C-440D-B099-1CDDB6418159}"/>
              </a:ext>
            </a:extLst>
          </p:cNvPr>
          <p:cNvSpPr>
            <a:spLocks noGrp="1"/>
          </p:cNvSpPr>
          <p:nvPr>
            <p:ph sz="half" idx="1"/>
          </p:nvPr>
        </p:nvSpPr>
        <p:spPr/>
        <p:txBody>
          <a:bodyPr>
            <a:normAutofit fontScale="70000" lnSpcReduction="20000"/>
          </a:bodyPr>
          <a:lstStyle/>
          <a:p>
            <a:r>
              <a:rPr lang="fr-FR" b="1" dirty="0"/>
              <a:t>En production aujourd’hui</a:t>
            </a:r>
          </a:p>
          <a:p>
            <a:endParaRPr lang="fr-FR" dirty="0"/>
          </a:p>
          <a:p>
            <a:pPr lvl="1"/>
            <a:r>
              <a:rPr lang="fr-FR" sz="2200" b="1" dirty="0"/>
              <a:t>Email invitant l’internaute à se connecter à Mon Compte</a:t>
            </a:r>
          </a:p>
          <a:p>
            <a:r>
              <a:rPr lang="fr-FR" sz="1900" dirty="0"/>
              <a:t>M/Mme XX,</a:t>
            </a:r>
          </a:p>
          <a:p>
            <a:r>
              <a:rPr lang="fr-FR" sz="1900" dirty="0"/>
              <a:t>Vous pouvez désormais compléter votre souscription d'assurance de prêt en vous rendant sur votre espace personnel www.csf.fr/mon-compte. Munissez-vous de votre numéro de particulier/adhérent pour vous connecter.</a:t>
            </a:r>
          </a:p>
          <a:p>
            <a:r>
              <a:rPr lang="fr-FR" sz="1900" dirty="0"/>
              <a:t>Bien cordialement,</a:t>
            </a:r>
          </a:p>
          <a:p>
            <a:r>
              <a:rPr lang="fr-FR" sz="1900" dirty="0"/>
              <a:t>CSF Assurances</a:t>
            </a:r>
            <a:endParaRPr lang="fr-FR" sz="2900" dirty="0"/>
          </a:p>
          <a:p>
            <a:pPr lvl="1"/>
            <a:endParaRPr lang="fr-FR" sz="1800" dirty="0"/>
          </a:p>
          <a:p>
            <a:pPr lvl="1"/>
            <a:endParaRPr lang="fr-FR" sz="1800" dirty="0"/>
          </a:p>
          <a:p>
            <a:pPr lvl="1"/>
            <a:endParaRPr lang="fr-FR" sz="1800" dirty="0"/>
          </a:p>
          <a:p>
            <a:pPr lvl="1"/>
            <a:r>
              <a:rPr lang="fr-FR" sz="2200" b="1" dirty="0"/>
              <a:t>Bas de page de chaque email</a:t>
            </a:r>
          </a:p>
          <a:p>
            <a:r>
              <a:rPr lang="fr-FR" sz="1500" dirty="0"/>
              <a:t>Rappel de votre numéro d’identifiant pour accéder à votre espace personnel :</a:t>
            </a:r>
            <a:r>
              <a:rPr lang="fr-FR" sz="1500" b="1" dirty="0"/>
              <a:t> XXXX</a:t>
            </a:r>
            <a:endParaRPr lang="fr-FR" sz="1500" dirty="0"/>
          </a:p>
          <a:p>
            <a:r>
              <a:rPr lang="fr-FR" sz="1500" dirty="0"/>
              <a:t>En quelques clics, créez votre compte sur www.csf.fr et retrouvez vos rendez-vous, vos demandes en cours, vos produits souscrits et vos informations personnelles </a:t>
            </a:r>
          </a:p>
          <a:p>
            <a:pPr lvl="1"/>
            <a:endParaRPr lang="fr-FR" sz="1800" dirty="0"/>
          </a:p>
          <a:p>
            <a:pPr lvl="1"/>
            <a:endParaRPr lang="fr-FR" sz="1800" dirty="0"/>
          </a:p>
          <a:p>
            <a:pPr lvl="1"/>
            <a:endParaRPr lang="fr-FR" sz="1800" dirty="0"/>
          </a:p>
          <a:p>
            <a:pPr lvl="1"/>
            <a:endParaRPr lang="fr-FR" sz="1800" dirty="0"/>
          </a:p>
        </p:txBody>
      </p:sp>
      <p:sp>
        <p:nvSpPr>
          <p:cNvPr id="7" name="Espace réservé du contenu 6">
            <a:extLst>
              <a:ext uri="{FF2B5EF4-FFF2-40B4-BE49-F238E27FC236}">
                <a16:creationId xmlns:a16="http://schemas.microsoft.com/office/drawing/2014/main" id="{A535A5A7-6E6F-46FA-92F8-00B650C472F4}"/>
              </a:ext>
            </a:extLst>
          </p:cNvPr>
          <p:cNvSpPr>
            <a:spLocks noGrp="1"/>
          </p:cNvSpPr>
          <p:nvPr>
            <p:ph sz="half" idx="2"/>
          </p:nvPr>
        </p:nvSpPr>
        <p:spPr/>
        <p:txBody>
          <a:bodyPr>
            <a:normAutofit fontScale="70000" lnSpcReduction="20000"/>
          </a:bodyPr>
          <a:lstStyle/>
          <a:p>
            <a:r>
              <a:rPr lang="fr-FR" b="1" dirty="0"/>
              <a:t>Après livraison de la 10.0.0.45</a:t>
            </a:r>
          </a:p>
          <a:p>
            <a:endParaRPr lang="fr-FR" b="1" dirty="0"/>
          </a:p>
          <a:p>
            <a:pPr lvl="1"/>
            <a:r>
              <a:rPr lang="fr-FR" sz="2200" b="1" dirty="0"/>
              <a:t>Email invitant l’internaute à se connecter à Mon Compte</a:t>
            </a:r>
          </a:p>
          <a:p>
            <a:pPr lvl="1"/>
            <a:endParaRPr lang="fr-FR" sz="1800" dirty="0"/>
          </a:p>
          <a:p>
            <a:r>
              <a:rPr lang="fr-FR" sz="2000" dirty="0"/>
              <a:t>M/Mme XX,</a:t>
            </a:r>
          </a:p>
          <a:p>
            <a:r>
              <a:rPr lang="fr-FR" sz="2000" dirty="0"/>
              <a:t>Vous pouvez désormais compléter votre souscription d'assurance de prêt en vous rendant sur votre espace personnel www.csf.fr/mon-compte. </a:t>
            </a:r>
          </a:p>
          <a:p>
            <a:r>
              <a:rPr lang="fr-FR" sz="2000" dirty="0"/>
              <a:t>Bien cordialement,</a:t>
            </a:r>
          </a:p>
          <a:p>
            <a:r>
              <a:rPr lang="fr-FR" sz="2000" dirty="0"/>
              <a:t>CSF Assurances</a:t>
            </a:r>
            <a:endParaRPr lang="fr-FR" sz="2900" dirty="0"/>
          </a:p>
          <a:p>
            <a:pPr lvl="1"/>
            <a:endParaRPr lang="fr-FR" sz="1800" dirty="0"/>
          </a:p>
          <a:p>
            <a:pPr lvl="1"/>
            <a:endParaRPr lang="fr-FR" sz="1800" dirty="0"/>
          </a:p>
          <a:p>
            <a:pPr lvl="1"/>
            <a:endParaRPr lang="fr-FR" sz="1800" dirty="0"/>
          </a:p>
          <a:p>
            <a:pPr lvl="1"/>
            <a:r>
              <a:rPr lang="fr-FR" sz="2200" b="1" dirty="0"/>
              <a:t>Bas de page de chaque email</a:t>
            </a:r>
          </a:p>
          <a:p>
            <a:r>
              <a:rPr lang="fr-FR" sz="1500" dirty="0"/>
              <a:t>Rappel de votre numéro d’identifiant pour toute correspondance :</a:t>
            </a:r>
            <a:r>
              <a:rPr lang="fr-FR" sz="1500" b="1" dirty="0"/>
              <a:t> XXXX</a:t>
            </a:r>
            <a:endParaRPr lang="fr-FR" sz="1500" dirty="0"/>
          </a:p>
          <a:p>
            <a:r>
              <a:rPr lang="fr-FR" sz="1500" dirty="0"/>
              <a:t>En quelques clics, créez votre compte sur www.csf.fr et retrouvez vos rendez-vous, vos demandes en cours, vos produits souscrits et vos informations personnelles </a:t>
            </a:r>
          </a:p>
          <a:p>
            <a:pPr lvl="1"/>
            <a:endParaRPr lang="fr-FR" sz="1800" dirty="0"/>
          </a:p>
          <a:p>
            <a:pPr lvl="1"/>
            <a:endParaRPr lang="fr-FR" sz="1800" dirty="0"/>
          </a:p>
          <a:p>
            <a:pPr lvl="1"/>
            <a:endParaRPr lang="fr-FR" sz="1800" dirty="0"/>
          </a:p>
          <a:p>
            <a:pPr lvl="1"/>
            <a:endParaRPr lang="fr-FR" sz="1800" dirty="0"/>
          </a:p>
          <a:p>
            <a:pPr lvl="1"/>
            <a:endParaRPr lang="fr-FR" sz="1800" dirty="0"/>
          </a:p>
        </p:txBody>
      </p:sp>
      <p:sp>
        <p:nvSpPr>
          <p:cNvPr id="5" name="Titre 4">
            <a:extLst>
              <a:ext uri="{FF2B5EF4-FFF2-40B4-BE49-F238E27FC236}">
                <a16:creationId xmlns:a16="http://schemas.microsoft.com/office/drawing/2014/main" id="{A3563A51-C3FB-44AA-B475-A8E251FF7BE5}"/>
              </a:ext>
            </a:extLst>
          </p:cNvPr>
          <p:cNvSpPr>
            <a:spLocks noGrp="1"/>
          </p:cNvSpPr>
          <p:nvPr>
            <p:ph type="title"/>
          </p:nvPr>
        </p:nvSpPr>
        <p:spPr/>
        <p:txBody>
          <a:bodyPr/>
          <a:lstStyle/>
          <a:p>
            <a:r>
              <a:rPr lang="fr-FR" dirty="0"/>
              <a:t>Processus d’instruction</a:t>
            </a:r>
          </a:p>
        </p:txBody>
      </p:sp>
      <p:sp>
        <p:nvSpPr>
          <p:cNvPr id="2" name="Espace réservé de la date 1">
            <a:extLst>
              <a:ext uri="{FF2B5EF4-FFF2-40B4-BE49-F238E27FC236}">
                <a16:creationId xmlns:a16="http://schemas.microsoft.com/office/drawing/2014/main" id="{2294EA9E-7E2A-4053-89E3-41E707353592}"/>
              </a:ext>
            </a:extLst>
          </p:cNvPr>
          <p:cNvSpPr>
            <a:spLocks noGrp="1"/>
          </p:cNvSpPr>
          <p:nvPr>
            <p:ph type="dt" sz="half" idx="10"/>
          </p:nvPr>
        </p:nvSpPr>
        <p:spPr/>
        <p:txBody>
          <a:bodyPr/>
          <a:lstStyle/>
          <a:p>
            <a:fld id="{E90596A9-83DB-4D85-987C-84FC5D925162}" type="datetime1">
              <a:rPr lang="fr-FR" smtClean="0"/>
              <a:pPr/>
              <a:t>16/05/2023</a:t>
            </a:fld>
            <a:endParaRPr lang="fr-FR" dirty="0"/>
          </a:p>
        </p:txBody>
      </p:sp>
      <p:sp>
        <p:nvSpPr>
          <p:cNvPr id="4" name="Espace réservé du numéro de diapositive 3">
            <a:extLst>
              <a:ext uri="{FF2B5EF4-FFF2-40B4-BE49-F238E27FC236}">
                <a16:creationId xmlns:a16="http://schemas.microsoft.com/office/drawing/2014/main" id="{2B752265-250B-4D54-B083-0C678C49E0C2}"/>
              </a:ext>
            </a:extLst>
          </p:cNvPr>
          <p:cNvSpPr>
            <a:spLocks noGrp="1"/>
          </p:cNvSpPr>
          <p:nvPr>
            <p:ph type="sldNum" sz="quarter" idx="4"/>
          </p:nvPr>
        </p:nvSpPr>
        <p:spPr/>
        <p:txBody>
          <a:bodyPr/>
          <a:lstStyle/>
          <a:p>
            <a:fld id="{06357A57-2B31-47E8-A338-0A21E32C29FF}" type="slidenum">
              <a:rPr lang="fr-FR" smtClean="0"/>
              <a:pPr/>
              <a:t>7</a:t>
            </a:fld>
            <a:endParaRPr lang="fr-FR" dirty="0"/>
          </a:p>
        </p:txBody>
      </p:sp>
    </p:spTree>
    <p:extLst>
      <p:ext uri="{BB962C8B-B14F-4D97-AF65-F5344CB8AC3E}">
        <p14:creationId xmlns:p14="http://schemas.microsoft.com/office/powerpoint/2010/main" val="3631135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112DCE98-7AA1-4878-A99E-D0C7D7D4B565}"/>
              </a:ext>
            </a:extLst>
          </p:cNvPr>
          <p:cNvSpPr>
            <a:spLocks noGrp="1"/>
          </p:cNvSpPr>
          <p:nvPr>
            <p:ph type="title"/>
          </p:nvPr>
        </p:nvSpPr>
        <p:spPr>
          <a:xfrm>
            <a:off x="609600" y="274638"/>
            <a:ext cx="10972800" cy="1143000"/>
          </a:xfrm>
        </p:spPr>
        <p:txBody>
          <a:bodyPr anchor="ctr">
            <a:noAutofit/>
          </a:bodyPr>
          <a:lstStyle/>
          <a:p>
            <a:r>
              <a:rPr lang="fr-FR" sz="3200" dirty="0"/>
              <a:t>Proposition d’assurance / Certificat d’adhésion : restitution des surprimes temporaires pour millage</a:t>
            </a:r>
          </a:p>
        </p:txBody>
      </p:sp>
      <p:sp>
        <p:nvSpPr>
          <p:cNvPr id="5" name="Espace réservé de la date 4">
            <a:extLst>
              <a:ext uri="{FF2B5EF4-FFF2-40B4-BE49-F238E27FC236}">
                <a16:creationId xmlns:a16="http://schemas.microsoft.com/office/drawing/2014/main" id="{70E4BD5F-CD16-4CCB-8356-DCCFE49DEDB4}"/>
              </a:ext>
            </a:extLst>
          </p:cNvPr>
          <p:cNvSpPr>
            <a:spLocks noGrp="1"/>
          </p:cNvSpPr>
          <p:nvPr>
            <p:ph type="dt" sz="half" idx="2"/>
          </p:nvPr>
        </p:nvSpPr>
        <p:spPr>
          <a:xfrm>
            <a:off x="8871208" y="6348796"/>
            <a:ext cx="1353251" cy="320371"/>
          </a:xfrm>
        </p:spPr>
        <p:txBody>
          <a:bodyPr>
            <a:normAutofit/>
          </a:bodyPr>
          <a:lstStyle/>
          <a:p>
            <a:pPr>
              <a:spcAft>
                <a:spcPts val="600"/>
              </a:spcAft>
            </a:pPr>
            <a:fld id="{E90596A9-83DB-4D85-987C-84FC5D925162}" type="datetime1">
              <a:rPr lang="fr-FR" smtClean="0"/>
              <a:pPr>
                <a:spcAft>
                  <a:spcPts val="600"/>
                </a:spcAft>
              </a:pPr>
              <a:t>16/05/2023</a:t>
            </a:fld>
            <a:endParaRPr lang="fr-FR"/>
          </a:p>
        </p:txBody>
      </p:sp>
      <p:sp>
        <p:nvSpPr>
          <p:cNvPr id="7" name="Espace réservé du numéro de diapositive 6">
            <a:extLst>
              <a:ext uri="{FF2B5EF4-FFF2-40B4-BE49-F238E27FC236}">
                <a16:creationId xmlns:a16="http://schemas.microsoft.com/office/drawing/2014/main" id="{2C0B5251-F229-456B-9C20-B52C49BEBCD1}"/>
              </a:ext>
            </a:extLst>
          </p:cNvPr>
          <p:cNvSpPr>
            <a:spLocks noGrp="1"/>
          </p:cNvSpPr>
          <p:nvPr>
            <p:ph type="sldNum" sz="quarter" idx="4"/>
          </p:nvPr>
        </p:nvSpPr>
        <p:spPr>
          <a:xfrm>
            <a:off x="10368960" y="6372747"/>
            <a:ext cx="608192" cy="246221"/>
          </a:xfrm>
        </p:spPr>
        <p:txBody>
          <a:bodyPr wrap="square">
            <a:normAutofit/>
          </a:bodyPr>
          <a:lstStyle/>
          <a:p>
            <a:pPr>
              <a:spcAft>
                <a:spcPts val="600"/>
              </a:spcAft>
            </a:pPr>
            <a:fld id="{06357A57-2B31-47E8-A338-0A21E32C29FF}" type="slidenum">
              <a:rPr lang="fr-FR" smtClean="0"/>
              <a:pPr>
                <a:spcAft>
                  <a:spcPts val="600"/>
                </a:spcAft>
              </a:pPr>
              <a:t>8</a:t>
            </a:fld>
            <a:endParaRPr lang="fr-FR"/>
          </a:p>
        </p:txBody>
      </p:sp>
      <p:sp>
        <p:nvSpPr>
          <p:cNvPr id="9" name="Espace réservé du contenu 5">
            <a:extLst>
              <a:ext uri="{FF2B5EF4-FFF2-40B4-BE49-F238E27FC236}">
                <a16:creationId xmlns:a16="http://schemas.microsoft.com/office/drawing/2014/main" id="{79B3DD74-B126-4E5C-BB7B-7462459729C4}"/>
              </a:ext>
            </a:extLst>
          </p:cNvPr>
          <p:cNvSpPr txBox="1">
            <a:spLocks/>
          </p:cNvSpPr>
          <p:nvPr/>
        </p:nvSpPr>
        <p:spPr>
          <a:xfrm>
            <a:off x="0" y="1481138"/>
            <a:ext cx="11424592" cy="4036094"/>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lang="fr-FR" sz="27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1pPr>
            <a:lvl2pPr marL="621792" indent="-228600" algn="l" rtl="0" eaLnBrk="1" latinLnBrk="0" hangingPunct="1">
              <a:spcBef>
                <a:spcPts val="324"/>
              </a:spcBef>
              <a:buClr>
                <a:schemeClr val="accent1"/>
              </a:buClr>
              <a:buFont typeface="Wingdings" panose="05000000000000000000" pitchFamily="2" charset="2"/>
              <a:buChar char="§"/>
              <a:defRPr kumimoji="0" lang="fr-FR" sz="23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2pPr>
            <a:lvl3pPr marL="859536" indent="-228600" algn="l" rtl="0" eaLnBrk="1" latinLnBrk="0" hangingPunct="1">
              <a:spcBef>
                <a:spcPts val="350"/>
              </a:spcBef>
              <a:buClr>
                <a:schemeClr val="accent2"/>
              </a:buClr>
              <a:buSzPct val="100000"/>
              <a:buFont typeface="Wingdings 2"/>
              <a:buChar char=""/>
              <a:defRPr kumimoji="0" lang="fr-FR" sz="21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3pPr>
            <a:lvl4pPr marL="1143000" indent="-228600" algn="l" rtl="0" eaLnBrk="1" latinLnBrk="0" hangingPunct="1">
              <a:spcBef>
                <a:spcPts val="350"/>
              </a:spcBef>
              <a:buClr>
                <a:schemeClr val="accent2"/>
              </a:buClr>
              <a:buFont typeface="Wingdings 2"/>
              <a:buChar char=""/>
              <a:defRPr kumimoji="0" lang="fr-FR" sz="1900" kern="1200" dirty="0" smtClean="0">
                <a:solidFill>
                  <a:schemeClr val="tx1"/>
                </a:solidFill>
                <a:latin typeface="Lato" panose="020F0502020204030203" pitchFamily="34" charset="0"/>
                <a:ea typeface="Lato" panose="020F0502020204030203" pitchFamily="34" charset="0"/>
                <a:cs typeface="Lato" panose="020F0502020204030203" pitchFamily="34" charset="0"/>
              </a:defRPr>
            </a:lvl4pPr>
            <a:lvl5pPr marL="1371600" indent="-228600" algn="l" rtl="0" eaLnBrk="1" latinLnBrk="0" hangingPunct="1">
              <a:spcBef>
                <a:spcPts val="350"/>
              </a:spcBef>
              <a:buClr>
                <a:schemeClr val="accent2"/>
              </a:buClr>
              <a:buFont typeface="Wingdings 2"/>
              <a:buChar char=""/>
              <a:defRPr kumimoji="0" lang="en-US" sz="1800" kern="1200" dirty="0">
                <a:solidFill>
                  <a:schemeClr val="tx1"/>
                </a:solidFill>
                <a:latin typeface="Lato" panose="020F0502020204030203" pitchFamily="34" charset="0"/>
                <a:ea typeface="Lato" panose="020F0502020204030203" pitchFamily="34" charset="0"/>
                <a:cs typeface="Lato" panose="020F0502020204030203"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fr-FR" sz="1800" dirty="0"/>
              <a:t>Pour plus de clarté et être plus en phase avec ce qui pratique sur le marché, les surprimes temporaires, celles calculées sur le montant emprunté, seront désormais restituées pour millage dans les propositions d’assurance / certificat d’adhésion</a:t>
            </a:r>
          </a:p>
          <a:p>
            <a:endParaRPr lang="fr-FR" sz="1800" dirty="0"/>
          </a:p>
          <a:p>
            <a:endParaRPr lang="fr-FR" sz="1800" dirty="0"/>
          </a:p>
          <a:p>
            <a:endParaRPr lang="fr-FR" sz="1800" b="1" dirty="0"/>
          </a:p>
          <a:p>
            <a:pPr lvl="1"/>
            <a:endParaRPr lang="fr-FR" sz="1200" dirty="0"/>
          </a:p>
        </p:txBody>
      </p:sp>
      <p:pic>
        <p:nvPicPr>
          <p:cNvPr id="2" name="Image 1">
            <a:extLst>
              <a:ext uri="{FF2B5EF4-FFF2-40B4-BE49-F238E27FC236}">
                <a16:creationId xmlns:a16="http://schemas.microsoft.com/office/drawing/2014/main" id="{FD73D92F-73FA-43EB-8079-319B7F40E46C}"/>
              </a:ext>
            </a:extLst>
          </p:cNvPr>
          <p:cNvPicPr>
            <a:picLocks noChangeAspect="1"/>
          </p:cNvPicPr>
          <p:nvPr/>
        </p:nvPicPr>
        <p:blipFill>
          <a:blip r:embed="rId3"/>
          <a:stretch>
            <a:fillRect/>
          </a:stretch>
        </p:blipFill>
        <p:spPr>
          <a:xfrm>
            <a:off x="335361" y="2827690"/>
            <a:ext cx="5184576" cy="3004147"/>
          </a:xfrm>
          <a:prstGeom prst="rect">
            <a:avLst/>
          </a:prstGeom>
        </p:spPr>
      </p:pic>
      <p:pic>
        <p:nvPicPr>
          <p:cNvPr id="3" name="Image 2">
            <a:extLst>
              <a:ext uri="{FF2B5EF4-FFF2-40B4-BE49-F238E27FC236}">
                <a16:creationId xmlns:a16="http://schemas.microsoft.com/office/drawing/2014/main" id="{94645A74-12C6-4655-BBE8-813D736B7679}"/>
              </a:ext>
            </a:extLst>
          </p:cNvPr>
          <p:cNvPicPr>
            <a:picLocks noChangeAspect="1"/>
          </p:cNvPicPr>
          <p:nvPr/>
        </p:nvPicPr>
        <p:blipFill>
          <a:blip r:embed="rId4"/>
          <a:stretch>
            <a:fillRect/>
          </a:stretch>
        </p:blipFill>
        <p:spPr>
          <a:xfrm>
            <a:off x="5662020" y="2794439"/>
            <a:ext cx="6194619" cy="3004147"/>
          </a:xfrm>
          <a:prstGeom prst="rect">
            <a:avLst/>
          </a:prstGeom>
        </p:spPr>
      </p:pic>
      <p:sp>
        <p:nvSpPr>
          <p:cNvPr id="4" name="Rectangle 3">
            <a:extLst>
              <a:ext uri="{FF2B5EF4-FFF2-40B4-BE49-F238E27FC236}">
                <a16:creationId xmlns:a16="http://schemas.microsoft.com/office/drawing/2014/main" id="{94ECDA9A-23D9-4E8C-80F9-9E86B91F57F4}"/>
              </a:ext>
            </a:extLst>
          </p:cNvPr>
          <p:cNvSpPr/>
          <p:nvPr/>
        </p:nvSpPr>
        <p:spPr>
          <a:xfrm>
            <a:off x="335361" y="4077072"/>
            <a:ext cx="1368151"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Rectangle 5">
            <a:extLst>
              <a:ext uri="{FF2B5EF4-FFF2-40B4-BE49-F238E27FC236}">
                <a16:creationId xmlns:a16="http://schemas.microsoft.com/office/drawing/2014/main" id="{15316616-6789-42DC-B791-15393108B2ED}"/>
              </a:ext>
            </a:extLst>
          </p:cNvPr>
          <p:cNvSpPr/>
          <p:nvPr/>
        </p:nvSpPr>
        <p:spPr>
          <a:xfrm>
            <a:off x="6888088" y="4005064"/>
            <a:ext cx="648072"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4498671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Rotonde">
  <a:themeElements>
    <a:clrScheme name="Personnalisé 4">
      <a:dk1>
        <a:sysClr val="windowText" lastClr="000000"/>
      </a:dk1>
      <a:lt1>
        <a:sysClr val="window" lastClr="FFFFFF"/>
      </a:lt1>
      <a:dk2>
        <a:srgbClr val="00598A"/>
      </a:dk2>
      <a:lt2>
        <a:srgbClr val="FFF1B3"/>
      </a:lt2>
      <a:accent1>
        <a:srgbClr val="ECBF00"/>
      </a:accent1>
      <a:accent2>
        <a:srgbClr val="DA1F28"/>
      </a:accent2>
      <a:accent3>
        <a:srgbClr val="EB641B"/>
      </a:accent3>
      <a:accent4>
        <a:srgbClr val="39639D"/>
      </a:accent4>
      <a:accent5>
        <a:srgbClr val="00598A"/>
      </a:accent5>
      <a:accent6>
        <a:srgbClr val="7D3C4A"/>
      </a:accent6>
      <a:hlink>
        <a:srgbClr val="FF8119"/>
      </a:hlink>
      <a:folHlink>
        <a:srgbClr val="44B9E8"/>
      </a:folHlink>
    </a:clrScheme>
    <a:fontScheme name="Personnalisé 1">
      <a:majorFont>
        <a:latin typeface="Arial"/>
        <a:ea typeface=""/>
        <a:cs typeface=""/>
      </a:majorFont>
      <a:minorFont>
        <a:latin typeface="Arial"/>
        <a:ea typeface=""/>
        <a:cs typeface=""/>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557</TotalTime>
  <Words>709</Words>
  <Application>Microsoft Office PowerPoint</Application>
  <PresentationFormat>Grand écran</PresentationFormat>
  <Paragraphs>93</Paragraphs>
  <Slides>8</Slides>
  <Notes>8</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Arial</vt:lpstr>
      <vt:lpstr>Calibri</vt:lpstr>
      <vt:lpstr>Lato</vt:lpstr>
      <vt:lpstr>Lato Black</vt:lpstr>
      <vt:lpstr>Wingdings</vt:lpstr>
      <vt:lpstr>Wingdings 2</vt:lpstr>
      <vt:lpstr>Wingdings 3</vt:lpstr>
      <vt:lpstr>1_Rotonde</vt:lpstr>
      <vt:lpstr>Présentation PowerPoint</vt:lpstr>
      <vt:lpstr>Les évolutions</vt:lpstr>
      <vt:lpstr>Loi Lemoine : Recueil de l’encours extérieur</vt:lpstr>
      <vt:lpstr>Loi Lemoine : Recueil de l’encours extérieur</vt:lpstr>
      <vt:lpstr>Loi Lemoine : Recueil de l’encours extérieur</vt:lpstr>
      <vt:lpstr>Modification des notifications emails adhérent</vt:lpstr>
      <vt:lpstr>Processus d’instruction</vt:lpstr>
      <vt:lpstr>Proposition d’assurance / Certificat d’adhésion : restitution des surprimes temporaires pour millage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Riger Fabien</dc:creator>
  <cp:lastModifiedBy>Boulaud Quentin</cp:lastModifiedBy>
  <cp:revision>54</cp:revision>
  <dcterms:created xsi:type="dcterms:W3CDTF">2023-04-04T07:38:42Z</dcterms:created>
  <dcterms:modified xsi:type="dcterms:W3CDTF">2023-05-16T11:51:39Z</dcterms:modified>
</cp:coreProperties>
</file>