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9" r:id="rId5"/>
    <p:sldId id="2115" r:id="rId6"/>
    <p:sldId id="2114" r:id="rId7"/>
    <p:sldId id="2113" r:id="rId8"/>
    <p:sldId id="2103" r:id="rId9"/>
    <p:sldId id="2104" r:id="rId10"/>
    <p:sldId id="2105" r:id="rId11"/>
    <p:sldId id="2106" r:id="rId12"/>
    <p:sldId id="2107" r:id="rId13"/>
    <p:sldId id="1873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maiel Sara" initials="IS" lastIdx="2" clrIdx="0">
    <p:extLst>
      <p:ext uri="{19B8F6BF-5375-455C-9EA6-DF929625EA0E}">
        <p15:presenceInfo xmlns:p15="http://schemas.microsoft.com/office/powerpoint/2012/main" userId="S::ismaiel@csf.asso.fr::af547c4d-8ad0-4115-acb0-6acee1d174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B8B"/>
    <a:srgbClr val="FFD580"/>
    <a:srgbClr val="F7A886"/>
    <a:srgbClr val="95BAE4"/>
    <a:srgbClr val="9FCB89"/>
    <a:srgbClr val="F7A785"/>
    <a:srgbClr val="FFD57D"/>
    <a:srgbClr val="A1CB8D"/>
    <a:srgbClr val="4472C4"/>
    <a:srgbClr val="02A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7CBE6-B362-4B00-99F6-AF9F2408DBF1}" v="5" dt="2023-10-06T17:19:07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5380" autoAdjust="0"/>
  </p:normalViewPr>
  <p:slideViewPr>
    <p:cSldViewPr snapToGrid="0">
      <p:cViewPr varScale="1">
        <p:scale>
          <a:sx n="114" d="100"/>
          <a:sy n="114" d="100"/>
        </p:scale>
        <p:origin x="9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aiel Sara" userId="af547c4d-8ad0-4115-acb0-6acee1d174ea" providerId="ADAL" clId="{F72F5D55-F67E-4E68-87A1-60A8A9DA6A2F}"/>
    <pc:docChg chg="undo redo custSel delSld modSld sldOrd modMainMaster">
      <pc:chgData name="Ismaiel Sara" userId="af547c4d-8ad0-4115-acb0-6acee1d174ea" providerId="ADAL" clId="{F72F5D55-F67E-4E68-87A1-60A8A9DA6A2F}" dt="2023-10-02T08:41:15.903" v="1739" actId="1076"/>
      <pc:docMkLst>
        <pc:docMk/>
      </pc:docMkLst>
      <pc:sldChg chg="addSp delSp modSp mod">
        <pc:chgData name="Ismaiel Sara" userId="af547c4d-8ad0-4115-acb0-6acee1d174ea" providerId="ADAL" clId="{F72F5D55-F67E-4E68-87A1-60A8A9DA6A2F}" dt="2023-10-02T08:21:08.621" v="894" actId="20577"/>
        <pc:sldMkLst>
          <pc:docMk/>
          <pc:sldMk cId="1554586263" sldId="261"/>
        </pc:sldMkLst>
        <pc:spChg chg="del">
          <ac:chgData name="Ismaiel Sara" userId="af547c4d-8ad0-4115-acb0-6acee1d174ea" providerId="ADAL" clId="{F72F5D55-F67E-4E68-87A1-60A8A9DA6A2F}" dt="2023-10-02T08:07:58.258" v="412" actId="478"/>
          <ac:spMkLst>
            <pc:docMk/>
            <pc:sldMk cId="1554586263" sldId="261"/>
            <ac:spMk id="2" creationId="{CE37EA54-2032-4BC2-A513-ABD3647F5507}"/>
          </ac:spMkLst>
        </pc:spChg>
        <pc:spChg chg="add del mod">
          <ac:chgData name="Ismaiel Sara" userId="af547c4d-8ad0-4115-acb0-6acee1d174ea" providerId="ADAL" clId="{F72F5D55-F67E-4E68-87A1-60A8A9DA6A2F}" dt="2023-10-02T08:09:44.623" v="443" actId="478"/>
          <ac:spMkLst>
            <pc:docMk/>
            <pc:sldMk cId="1554586263" sldId="261"/>
            <ac:spMk id="7" creationId="{27157128-C1EA-847D-8A00-B8D60DFF9455}"/>
          </ac:spMkLst>
        </pc:spChg>
        <pc:spChg chg="add mod">
          <ac:chgData name="Ismaiel Sara" userId="af547c4d-8ad0-4115-acb0-6acee1d174ea" providerId="ADAL" clId="{F72F5D55-F67E-4E68-87A1-60A8A9DA6A2F}" dt="2023-10-02T08:15:42.062" v="706" actId="20577"/>
          <ac:spMkLst>
            <pc:docMk/>
            <pc:sldMk cId="1554586263" sldId="261"/>
            <ac:spMk id="8" creationId="{A2FA66FC-E8CB-5634-31A1-F7690AF22A00}"/>
          </ac:spMkLst>
        </pc:spChg>
        <pc:spChg chg="mod">
          <ac:chgData name="Ismaiel Sara" userId="af547c4d-8ad0-4115-acb0-6acee1d174ea" providerId="ADAL" clId="{F72F5D55-F67E-4E68-87A1-60A8A9DA6A2F}" dt="2023-10-02T08:21:08.621" v="894" actId="20577"/>
          <ac:spMkLst>
            <pc:docMk/>
            <pc:sldMk cId="1554586263" sldId="261"/>
            <ac:spMk id="80" creationId="{2404AB04-73C8-4150-8197-1D8FDCB582F8}"/>
          </ac:spMkLst>
        </pc:spChg>
        <pc:graphicFrameChg chg="add mod modGraphic">
          <ac:chgData name="Ismaiel Sara" userId="af547c4d-8ad0-4115-acb0-6acee1d174ea" providerId="ADAL" clId="{F72F5D55-F67E-4E68-87A1-60A8A9DA6A2F}" dt="2023-10-02T08:09:37.120" v="440" actId="1076"/>
          <ac:graphicFrameMkLst>
            <pc:docMk/>
            <pc:sldMk cId="1554586263" sldId="261"/>
            <ac:graphicFrameMk id="5" creationId="{5B61B1A3-B071-F0A3-A72D-F576E3218EAA}"/>
          </ac:graphicFrameMkLst>
        </pc:graphicFrameChg>
        <pc:picChg chg="add mod">
          <ac:chgData name="Ismaiel Sara" userId="af547c4d-8ad0-4115-acb0-6acee1d174ea" providerId="ADAL" clId="{F72F5D55-F67E-4E68-87A1-60A8A9DA6A2F}" dt="2023-10-02T08:10:51.725" v="528" actId="1076"/>
          <ac:picMkLst>
            <pc:docMk/>
            <pc:sldMk cId="1554586263" sldId="261"/>
            <ac:picMk id="4" creationId="{924199D9-19B3-E15E-055A-5505B5983E3C}"/>
          </ac:picMkLst>
        </pc:picChg>
        <pc:picChg chg="add mod">
          <ac:chgData name="Ismaiel Sara" userId="af547c4d-8ad0-4115-acb0-6acee1d174ea" providerId="ADAL" clId="{F72F5D55-F67E-4E68-87A1-60A8A9DA6A2F}" dt="2023-10-02T08:15:49.205" v="707" actId="208"/>
          <ac:picMkLst>
            <pc:docMk/>
            <pc:sldMk cId="1554586263" sldId="261"/>
            <ac:picMk id="10" creationId="{90A8A12F-8290-8450-7F49-820DFDE4F4FA}"/>
          </ac:picMkLst>
        </pc:picChg>
      </pc:sldChg>
      <pc:sldChg chg="modSp mod">
        <pc:chgData name="Ismaiel Sara" userId="af547c4d-8ad0-4115-acb0-6acee1d174ea" providerId="ADAL" clId="{F72F5D55-F67E-4E68-87A1-60A8A9DA6A2F}" dt="2023-10-02T07:58:45.849" v="44" actId="20577"/>
        <pc:sldMkLst>
          <pc:docMk/>
          <pc:sldMk cId="1706875760" sldId="269"/>
        </pc:sldMkLst>
        <pc:spChg chg="mod">
          <ac:chgData name="Ismaiel Sara" userId="af547c4d-8ad0-4115-acb0-6acee1d174ea" providerId="ADAL" clId="{F72F5D55-F67E-4E68-87A1-60A8A9DA6A2F}" dt="2023-10-02T07:58:38.446" v="41" actId="1076"/>
          <ac:spMkLst>
            <pc:docMk/>
            <pc:sldMk cId="1706875760" sldId="269"/>
            <ac:spMk id="2" creationId="{47A8593D-67F3-D9F0-5F96-B9BD19B8F7CC}"/>
          </ac:spMkLst>
        </pc:spChg>
        <pc:spChg chg="mod">
          <ac:chgData name="Ismaiel Sara" userId="af547c4d-8ad0-4115-acb0-6acee1d174ea" providerId="ADAL" clId="{F72F5D55-F67E-4E68-87A1-60A8A9DA6A2F}" dt="2023-10-02T07:58:45.849" v="44" actId="20577"/>
          <ac:spMkLst>
            <pc:docMk/>
            <pc:sldMk cId="1706875760" sldId="269"/>
            <ac:spMk id="6" creationId="{C6C0244D-77E6-45AD-862B-0F40F94918CB}"/>
          </ac:spMkLst>
        </pc:spChg>
        <pc:spChg chg="mod">
          <ac:chgData name="Ismaiel Sara" userId="af547c4d-8ad0-4115-acb0-6acee1d174ea" providerId="ADAL" clId="{F72F5D55-F67E-4E68-87A1-60A8A9DA6A2F}" dt="2023-10-02T07:58:40.772" v="42" actId="1076"/>
          <ac:spMkLst>
            <pc:docMk/>
            <pc:sldMk cId="1706875760" sldId="269"/>
            <ac:spMk id="8" creationId="{F1AC5659-F22A-4567-B759-924F455735D1}"/>
          </ac:spMkLst>
        </pc:spChg>
      </pc:sldChg>
      <pc:sldChg chg="addSp delSp modSp mod">
        <pc:chgData name="Ismaiel Sara" userId="af547c4d-8ad0-4115-acb0-6acee1d174ea" providerId="ADAL" clId="{F72F5D55-F67E-4E68-87A1-60A8A9DA6A2F}" dt="2023-10-02T08:19:11.145" v="830" actId="1076"/>
        <pc:sldMkLst>
          <pc:docMk/>
          <pc:sldMk cId="2237761013" sldId="1929"/>
        </pc:sldMkLst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2" creationId="{26020483-CFF8-4558-7752-39BCD05879A1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4" creationId="{9430AD44-7604-25D2-4BC8-8827D6BE4B66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5" creationId="{044D0A77-9FD6-61EE-F92F-3E3F363152D9}"/>
          </ac:spMkLst>
        </pc:spChg>
        <pc:spChg chg="del mod">
          <ac:chgData name="Ismaiel Sara" userId="af547c4d-8ad0-4115-acb0-6acee1d174ea" providerId="ADAL" clId="{F72F5D55-F67E-4E68-87A1-60A8A9DA6A2F}" dt="2023-10-02T07:59:38.875" v="51" actId="478"/>
          <ac:spMkLst>
            <pc:docMk/>
            <pc:sldMk cId="2237761013" sldId="1929"/>
            <ac:spMk id="7" creationId="{5B4EDB5A-C95F-2FAA-1601-57D1D8744299}"/>
          </ac:spMkLst>
        </pc:spChg>
        <pc:spChg chg="add del">
          <ac:chgData name="Ismaiel Sara" userId="af547c4d-8ad0-4115-acb0-6acee1d174ea" providerId="ADAL" clId="{F72F5D55-F67E-4E68-87A1-60A8A9DA6A2F}" dt="2023-10-02T08:02:03.177" v="86" actId="478"/>
          <ac:spMkLst>
            <pc:docMk/>
            <pc:sldMk cId="2237761013" sldId="1929"/>
            <ac:spMk id="8" creationId="{E645E8C0-576C-B94C-A8B9-D624B8A5CC68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9" creationId="{B1AD6D84-F122-267C-3E66-64C5526FA180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10" creationId="{DD41952E-6EC4-1F5E-4212-95C9FEC8F864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11" creationId="{F9A27AA2-9479-DC70-A29B-F47E4D33F661}"/>
          </ac:spMkLst>
        </pc:spChg>
        <pc:spChg chg="add mod">
          <ac:chgData name="Ismaiel Sara" userId="af547c4d-8ad0-4115-acb0-6acee1d174ea" providerId="ADAL" clId="{F72F5D55-F67E-4E68-87A1-60A8A9DA6A2F}" dt="2023-10-02T08:19:11.145" v="830" actId="1076"/>
          <ac:spMkLst>
            <pc:docMk/>
            <pc:sldMk cId="2237761013" sldId="1929"/>
            <ac:spMk id="13" creationId="{0CBF3025-E4E8-0FD6-6A2B-1CA09C58FCCF}"/>
          </ac:spMkLst>
        </pc:spChg>
        <pc:spChg chg="mod">
          <ac:chgData name="Ismaiel Sara" userId="af547c4d-8ad0-4115-acb0-6acee1d174ea" providerId="ADAL" clId="{F72F5D55-F67E-4E68-87A1-60A8A9DA6A2F}" dt="2023-10-02T07:59:34.775" v="49" actId="14100"/>
          <ac:spMkLst>
            <pc:docMk/>
            <pc:sldMk cId="2237761013" sldId="1929"/>
            <ac:spMk id="14" creationId="{63AEE89F-A116-44CE-9BEE-9EEE4E3E6D13}"/>
          </ac:spMkLst>
        </pc:spChg>
        <pc:cxnChg chg="add mod">
          <ac:chgData name="Ismaiel Sara" userId="af547c4d-8ad0-4115-acb0-6acee1d174ea" providerId="ADAL" clId="{F72F5D55-F67E-4E68-87A1-60A8A9DA6A2F}" dt="2023-10-02T08:19:11.145" v="830" actId="1076"/>
          <ac:cxnSpMkLst>
            <pc:docMk/>
            <pc:sldMk cId="2237761013" sldId="1929"/>
            <ac:cxnSpMk id="16" creationId="{3A461D54-399B-1FEC-650A-75964FE66032}"/>
          </ac:cxnSpMkLst>
        </pc:cxnChg>
        <pc:cxnChg chg="add mod">
          <ac:chgData name="Ismaiel Sara" userId="af547c4d-8ad0-4115-acb0-6acee1d174ea" providerId="ADAL" clId="{F72F5D55-F67E-4E68-87A1-60A8A9DA6A2F}" dt="2023-10-02T08:19:11.145" v="830" actId="1076"/>
          <ac:cxnSpMkLst>
            <pc:docMk/>
            <pc:sldMk cId="2237761013" sldId="1929"/>
            <ac:cxnSpMk id="18" creationId="{E4DD886E-2A0F-EAC7-0E75-D2EF543846D2}"/>
          </ac:cxnSpMkLst>
        </pc:cxnChg>
        <pc:cxnChg chg="add mod">
          <ac:chgData name="Ismaiel Sara" userId="af547c4d-8ad0-4115-acb0-6acee1d174ea" providerId="ADAL" clId="{F72F5D55-F67E-4E68-87A1-60A8A9DA6A2F}" dt="2023-10-02T08:19:11.145" v="830" actId="1076"/>
          <ac:cxnSpMkLst>
            <pc:docMk/>
            <pc:sldMk cId="2237761013" sldId="1929"/>
            <ac:cxnSpMk id="20" creationId="{7FCBA13E-AFE0-CFCB-7592-0C69BD783A7B}"/>
          </ac:cxnSpMkLst>
        </pc:cxnChg>
        <pc:cxnChg chg="add mod">
          <ac:chgData name="Ismaiel Sara" userId="af547c4d-8ad0-4115-acb0-6acee1d174ea" providerId="ADAL" clId="{F72F5D55-F67E-4E68-87A1-60A8A9DA6A2F}" dt="2023-10-02T08:19:11.145" v="830" actId="1076"/>
          <ac:cxnSpMkLst>
            <pc:docMk/>
            <pc:sldMk cId="2237761013" sldId="1929"/>
            <ac:cxnSpMk id="23" creationId="{0FF162FE-FAC2-B468-C8A2-98DF096B0367}"/>
          </ac:cxnSpMkLst>
        </pc:cxnChg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497169286" sldId="2062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555905803" sldId="2063"/>
        </pc:sldMkLst>
      </pc:sldChg>
      <pc:sldChg chg="addSp delSp modSp mod ord">
        <pc:chgData name="Ismaiel Sara" userId="af547c4d-8ad0-4115-acb0-6acee1d174ea" providerId="ADAL" clId="{F72F5D55-F67E-4E68-87A1-60A8A9DA6A2F}" dt="2023-10-02T08:21:01.547" v="891" actId="1076"/>
        <pc:sldMkLst>
          <pc:docMk/>
          <pc:sldMk cId="2730992277" sldId="2067"/>
        </pc:sldMkLst>
        <pc:spChg chg="add mod">
          <ac:chgData name="Ismaiel Sara" userId="af547c4d-8ad0-4115-acb0-6acee1d174ea" providerId="ADAL" clId="{F72F5D55-F67E-4E68-87A1-60A8A9DA6A2F}" dt="2023-10-02T08:20:56.649" v="890" actId="20577"/>
          <ac:spMkLst>
            <pc:docMk/>
            <pc:sldMk cId="2730992277" sldId="2067"/>
            <ac:spMk id="2" creationId="{A88FD278-7449-E7E4-FF55-903675FA194A}"/>
          </ac:spMkLst>
        </pc:spChg>
        <pc:spChg chg="add mod">
          <ac:chgData name="Ismaiel Sara" userId="af547c4d-8ad0-4115-acb0-6acee1d174ea" providerId="ADAL" clId="{F72F5D55-F67E-4E68-87A1-60A8A9DA6A2F}" dt="2023-10-02T08:21:01.547" v="891" actId="1076"/>
          <ac:spMkLst>
            <pc:docMk/>
            <pc:sldMk cId="2730992277" sldId="2067"/>
            <ac:spMk id="5" creationId="{DA5F7053-67A9-108E-700F-77A90A19EBF1}"/>
          </ac:spMkLst>
        </pc:spChg>
        <pc:spChg chg="add mod">
          <ac:chgData name="Ismaiel Sara" userId="af547c4d-8ad0-4115-acb0-6acee1d174ea" providerId="ADAL" clId="{F72F5D55-F67E-4E68-87A1-60A8A9DA6A2F}" dt="2023-10-02T08:21:01.547" v="891" actId="1076"/>
          <ac:spMkLst>
            <pc:docMk/>
            <pc:sldMk cId="2730992277" sldId="2067"/>
            <ac:spMk id="7" creationId="{54164EB9-DED3-2219-D097-10282FF22375}"/>
          </ac:spMkLst>
        </pc:spChg>
        <pc:spChg chg="del">
          <ac:chgData name="Ismaiel Sara" userId="af547c4d-8ad0-4115-acb0-6acee1d174ea" providerId="ADAL" clId="{F72F5D55-F67E-4E68-87A1-60A8A9DA6A2F}" dt="2023-10-02T08:13:01.929" v="622" actId="478"/>
          <ac:spMkLst>
            <pc:docMk/>
            <pc:sldMk cId="2730992277" sldId="2067"/>
            <ac:spMk id="8" creationId="{B5030A7B-C31C-5026-DF46-E0664AE3C9C1}"/>
          </ac:spMkLst>
        </pc:spChg>
        <pc:spChg chg="del">
          <ac:chgData name="Ismaiel Sara" userId="af547c4d-8ad0-4115-acb0-6acee1d174ea" providerId="ADAL" clId="{F72F5D55-F67E-4E68-87A1-60A8A9DA6A2F}" dt="2023-10-02T08:13:01.929" v="622" actId="478"/>
          <ac:spMkLst>
            <pc:docMk/>
            <pc:sldMk cId="2730992277" sldId="2067"/>
            <ac:spMk id="9" creationId="{CF301A00-1F7D-2E3F-92A8-B1E7C55D4FBB}"/>
          </ac:spMkLst>
        </pc:spChg>
        <pc:spChg chg="add del mod">
          <ac:chgData name="Ismaiel Sara" userId="af547c4d-8ad0-4115-acb0-6acee1d174ea" providerId="ADAL" clId="{F72F5D55-F67E-4E68-87A1-60A8A9DA6A2F}" dt="2023-10-02T08:11:23.730" v="551" actId="47"/>
          <ac:spMkLst>
            <pc:docMk/>
            <pc:sldMk cId="2730992277" sldId="2067"/>
            <ac:spMk id="80" creationId="{2404AB04-73C8-4150-8197-1D8FDCB582F8}"/>
          </ac:spMkLst>
        </pc:spChg>
        <pc:graphicFrameChg chg="del">
          <ac:chgData name="Ismaiel Sara" userId="af547c4d-8ad0-4115-acb0-6acee1d174ea" providerId="ADAL" clId="{F72F5D55-F67E-4E68-87A1-60A8A9DA6A2F}" dt="2023-10-02T08:13:01.929" v="622" actId="478"/>
          <ac:graphicFrameMkLst>
            <pc:docMk/>
            <pc:sldMk cId="2730992277" sldId="2067"/>
            <ac:graphicFrameMk id="6" creationId="{D57ACB3E-7807-DD1B-BEEB-809D90A28FC2}"/>
          </ac:graphicFrameMkLst>
        </pc:graphicFrameChg>
        <pc:picChg chg="add mod">
          <ac:chgData name="Ismaiel Sara" userId="af547c4d-8ad0-4115-acb0-6acee1d174ea" providerId="ADAL" clId="{F72F5D55-F67E-4E68-87A1-60A8A9DA6A2F}" dt="2023-10-02T08:21:01.547" v="891" actId="1076"/>
          <ac:picMkLst>
            <pc:docMk/>
            <pc:sldMk cId="2730992277" sldId="2067"/>
            <ac:picMk id="3" creationId="{6EF4AD87-3B52-6785-424C-77925425570D}"/>
          </ac:picMkLst>
        </pc:picChg>
        <pc:cxnChg chg="add mod">
          <ac:chgData name="Ismaiel Sara" userId="af547c4d-8ad0-4115-acb0-6acee1d174ea" providerId="ADAL" clId="{F72F5D55-F67E-4E68-87A1-60A8A9DA6A2F}" dt="2023-10-02T08:21:01.547" v="891" actId="1076"/>
          <ac:cxnSpMkLst>
            <pc:docMk/>
            <pc:sldMk cId="2730992277" sldId="2067"/>
            <ac:cxnSpMk id="11" creationId="{C4D0ACCC-4C5C-4588-0C7E-228F8C798E1B}"/>
          </ac:cxnSpMkLst>
        </pc:cxnChg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513617306" sldId="2072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519312548" sldId="2073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2089199385" sldId="2074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249585184" sldId="2075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128028095" sldId="2076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1573111954" sldId="2077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646347172" sldId="2078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3031134439" sldId="2079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2233017114" sldId="2082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4142882768" sldId="2083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2978591371" sldId="2084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1892588197" sldId="2085"/>
        </pc:sldMkLst>
      </pc:sldChg>
      <pc:sldChg chg="addSp delSp modSp mod ord">
        <pc:chgData name="Ismaiel Sara" userId="af547c4d-8ad0-4115-acb0-6acee1d174ea" providerId="ADAL" clId="{F72F5D55-F67E-4E68-87A1-60A8A9DA6A2F}" dt="2023-10-02T08:41:15.903" v="1739" actId="1076"/>
        <pc:sldMkLst>
          <pc:docMk/>
          <pc:sldMk cId="2789433117" sldId="2086"/>
        </pc:sldMkLst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2" creationId="{F0D9E475-B9AC-97F9-1322-B9D1029913F4}"/>
          </ac:spMkLst>
        </pc:spChg>
        <pc:spChg chg="del">
          <ac:chgData name="Ismaiel Sara" userId="af547c4d-8ad0-4115-acb0-6acee1d174ea" providerId="ADAL" clId="{F72F5D55-F67E-4E68-87A1-60A8A9DA6A2F}" dt="2023-10-02T08:17:12.255" v="790" actId="478"/>
          <ac:spMkLst>
            <pc:docMk/>
            <pc:sldMk cId="2789433117" sldId="2086"/>
            <ac:spMk id="3" creationId="{0B9BE032-AA4C-C251-D8EB-F1307AB6B4D0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" creationId="{F149C12A-2487-F1F2-C767-539064C5163B}"/>
          </ac:spMkLst>
        </pc:spChg>
        <pc:spChg chg="del">
          <ac:chgData name="Ismaiel Sara" userId="af547c4d-8ad0-4115-acb0-6acee1d174ea" providerId="ADAL" clId="{F72F5D55-F67E-4E68-87A1-60A8A9DA6A2F}" dt="2023-10-02T08:17:12.255" v="790" actId="478"/>
          <ac:spMkLst>
            <pc:docMk/>
            <pc:sldMk cId="2789433117" sldId="2086"/>
            <ac:spMk id="7" creationId="{C8387AAA-BB1B-E62F-B252-D6A8790D199A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8" creationId="{5E80C598-C047-74C1-CD02-61ECE8AA2ADA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9" creationId="{708603F6-2988-2A43-105E-4630BBEAB211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10" creationId="{B386E1D7-EE96-F4B4-6124-FF195122E5BA}"/>
          </ac:spMkLst>
        </pc:spChg>
        <pc:spChg chg="add del mod">
          <ac:chgData name="Ismaiel Sara" userId="af547c4d-8ad0-4115-acb0-6acee1d174ea" providerId="ADAL" clId="{F72F5D55-F67E-4E68-87A1-60A8A9DA6A2F}" dt="2023-10-02T08:25:34.900" v="1382" actId="478"/>
          <ac:spMkLst>
            <pc:docMk/>
            <pc:sldMk cId="2789433117" sldId="2086"/>
            <ac:spMk id="11" creationId="{5D613B22-4BAE-9B39-D26B-B1A4F99F8F0C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12" creationId="{51566B97-A27B-1468-ECF4-CDAF98EF6DA2}"/>
          </ac:spMkLst>
        </pc:spChg>
        <pc:spChg chg="add del mod">
          <ac:chgData name="Ismaiel Sara" userId="af547c4d-8ad0-4115-acb0-6acee1d174ea" providerId="ADAL" clId="{F72F5D55-F67E-4E68-87A1-60A8A9DA6A2F}" dt="2023-10-02T08:25:34.900" v="1382" actId="478"/>
          <ac:spMkLst>
            <pc:docMk/>
            <pc:sldMk cId="2789433117" sldId="2086"/>
            <ac:spMk id="13" creationId="{884EFE47-5CB3-FE29-72C4-56EFE3759F83}"/>
          </ac:spMkLst>
        </pc:spChg>
        <pc:spChg chg="add del mod">
          <ac:chgData name="Ismaiel Sara" userId="af547c4d-8ad0-4115-acb0-6acee1d174ea" providerId="ADAL" clId="{F72F5D55-F67E-4E68-87A1-60A8A9DA6A2F}" dt="2023-10-02T08:36:54.866" v="1650" actId="478"/>
          <ac:spMkLst>
            <pc:docMk/>
            <pc:sldMk cId="2789433117" sldId="2086"/>
            <ac:spMk id="29" creationId="{6DDF8B23-3A3D-F9D8-281C-B6D415316C81}"/>
          </ac:spMkLst>
        </pc:spChg>
        <pc:spChg chg="add del mod">
          <ac:chgData name="Ismaiel Sara" userId="af547c4d-8ad0-4115-acb0-6acee1d174ea" providerId="ADAL" clId="{F72F5D55-F67E-4E68-87A1-60A8A9DA6A2F}" dt="2023-10-02T08:37:29.025" v="1667" actId="478"/>
          <ac:spMkLst>
            <pc:docMk/>
            <pc:sldMk cId="2789433117" sldId="2086"/>
            <ac:spMk id="30" creationId="{460D4764-8C0D-C434-B63F-A74FC481CE61}"/>
          </ac:spMkLst>
        </pc:spChg>
        <pc:spChg chg="add del mod">
          <ac:chgData name="Ismaiel Sara" userId="af547c4d-8ad0-4115-acb0-6acee1d174ea" providerId="ADAL" clId="{F72F5D55-F67E-4E68-87A1-60A8A9DA6A2F}" dt="2023-10-02T08:37:18.636" v="1663" actId="478"/>
          <ac:spMkLst>
            <pc:docMk/>
            <pc:sldMk cId="2789433117" sldId="2086"/>
            <ac:spMk id="31" creationId="{B6490E40-74BC-7F02-F86F-5ADD9A29EEB9}"/>
          </ac:spMkLst>
        </pc:spChg>
        <pc:spChg chg="add del mod">
          <ac:chgData name="Ismaiel Sara" userId="af547c4d-8ad0-4115-acb0-6acee1d174ea" providerId="ADAL" clId="{F72F5D55-F67E-4E68-87A1-60A8A9DA6A2F}" dt="2023-10-02T08:32:20.569" v="1573" actId="478"/>
          <ac:spMkLst>
            <pc:docMk/>
            <pc:sldMk cId="2789433117" sldId="2086"/>
            <ac:spMk id="39" creationId="{BD0C1920-37F3-CDE2-BDB3-A7FC725FF5F0}"/>
          </ac:spMkLst>
        </pc:spChg>
        <pc:spChg chg="add del mod">
          <ac:chgData name="Ismaiel Sara" userId="af547c4d-8ad0-4115-acb0-6acee1d174ea" providerId="ADAL" clId="{F72F5D55-F67E-4E68-87A1-60A8A9DA6A2F}" dt="2023-10-02T08:33:35.015" v="1611"/>
          <ac:spMkLst>
            <pc:docMk/>
            <pc:sldMk cId="2789433117" sldId="2086"/>
            <ac:spMk id="40" creationId="{EB26FC44-0822-C6DF-0C62-351DD320AA35}"/>
          </ac:spMkLst>
        </pc:spChg>
        <pc:spChg chg="add del mod">
          <ac:chgData name="Ismaiel Sara" userId="af547c4d-8ad0-4115-acb0-6acee1d174ea" providerId="ADAL" clId="{F72F5D55-F67E-4E68-87A1-60A8A9DA6A2F}" dt="2023-10-02T08:39:02.522" v="1689" actId="478"/>
          <ac:spMkLst>
            <pc:docMk/>
            <pc:sldMk cId="2789433117" sldId="2086"/>
            <ac:spMk id="52" creationId="{1EAB2C66-A620-75E0-7857-7FB602F55812}"/>
          </ac:spMkLst>
        </pc:spChg>
        <pc:spChg chg="add del mod">
          <ac:chgData name="Ismaiel Sara" userId="af547c4d-8ad0-4115-acb0-6acee1d174ea" providerId="ADAL" clId="{F72F5D55-F67E-4E68-87A1-60A8A9DA6A2F}" dt="2023-10-02T08:39:20.777" v="1706" actId="478"/>
          <ac:spMkLst>
            <pc:docMk/>
            <pc:sldMk cId="2789433117" sldId="2086"/>
            <ac:spMk id="53" creationId="{4F5FC108-3AA9-3A1F-988E-4BCA3523DC1A}"/>
          </ac:spMkLst>
        </pc:spChg>
        <pc:spChg chg="add del mod">
          <ac:chgData name="Ismaiel Sara" userId="af547c4d-8ad0-4115-acb0-6acee1d174ea" providerId="ADAL" clId="{F72F5D55-F67E-4E68-87A1-60A8A9DA6A2F}" dt="2023-10-02T08:34:45" v="1627" actId="478"/>
          <ac:spMkLst>
            <pc:docMk/>
            <pc:sldMk cId="2789433117" sldId="2086"/>
            <ac:spMk id="56" creationId="{DE368D2E-BDC7-1351-EF8B-4A2E486C92CC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0" creationId="{D7132D97-26A9-F87B-7BB8-3B3BD8380C08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1" creationId="{A5183569-C334-DCD0-760B-AE7B6B354429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2" creationId="{620CE077-3EAD-0959-096D-F0D6EAE578C0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5" creationId="{AC9EE7DB-5D8C-8DB7-8EF1-AF179BE0A2B2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6" creationId="{E30FD9B8-1A46-B6A0-89F4-8D694C2E7CF8}"/>
          </ac:spMkLst>
        </pc:spChg>
        <pc:spChg chg="add mod">
          <ac:chgData name="Ismaiel Sara" userId="af547c4d-8ad0-4115-acb0-6acee1d174ea" providerId="ADAL" clId="{F72F5D55-F67E-4E68-87A1-60A8A9DA6A2F}" dt="2023-10-02T08:41:15.903" v="1739" actId="1076"/>
          <ac:spMkLst>
            <pc:docMk/>
            <pc:sldMk cId="2789433117" sldId="2086"/>
            <ac:spMk id="67" creationId="{CDE37D43-5D36-BD9B-4F49-EA6839E4E374}"/>
          </ac:spMkLst>
        </pc:spChg>
        <pc:spChg chg="mod">
          <ac:chgData name="Ismaiel Sara" userId="af547c4d-8ad0-4115-acb0-6acee1d174ea" providerId="ADAL" clId="{F72F5D55-F67E-4E68-87A1-60A8A9DA6A2F}" dt="2023-10-02T08:36:38.129" v="1646" actId="1076"/>
          <ac:spMkLst>
            <pc:docMk/>
            <pc:sldMk cId="2789433117" sldId="2086"/>
            <ac:spMk id="80" creationId="{2404AB04-73C8-4150-8197-1D8FDCB582F8}"/>
          </ac:spMkLst>
        </pc:spChg>
        <pc:graphicFrameChg chg="del">
          <ac:chgData name="Ismaiel Sara" userId="af547c4d-8ad0-4115-acb0-6acee1d174ea" providerId="ADAL" clId="{F72F5D55-F67E-4E68-87A1-60A8A9DA6A2F}" dt="2023-10-02T08:17:12.255" v="790" actId="478"/>
          <ac:graphicFrameMkLst>
            <pc:docMk/>
            <pc:sldMk cId="2789433117" sldId="2086"/>
            <ac:graphicFrameMk id="4" creationId="{13610BB8-FFE1-A3D6-079B-4DAE003A71DA}"/>
          </ac:graphicFrameMkLst>
        </pc:graphicFrameChg>
        <pc:graphicFrameChg chg="del">
          <ac:chgData name="Ismaiel Sara" userId="af547c4d-8ad0-4115-acb0-6acee1d174ea" providerId="ADAL" clId="{F72F5D55-F67E-4E68-87A1-60A8A9DA6A2F}" dt="2023-10-02T08:17:12.255" v="790" actId="478"/>
          <ac:graphicFrameMkLst>
            <pc:docMk/>
            <pc:sldMk cId="2789433117" sldId="2086"/>
            <ac:graphicFrameMk id="5" creationId="{0DADACDF-D87B-FE4B-8B44-6DFA59937312}"/>
          </ac:graphicFrameMkLst>
        </pc:graphicFrameChg>
        <pc:picChg chg="add del mod">
          <ac:chgData name="Ismaiel Sara" userId="af547c4d-8ad0-4115-acb0-6acee1d174ea" providerId="ADAL" clId="{F72F5D55-F67E-4E68-87A1-60A8A9DA6A2F}" dt="2023-10-02T08:33:03.539" v="1591" actId="478"/>
          <ac:picMkLst>
            <pc:docMk/>
            <pc:sldMk cId="2789433117" sldId="2086"/>
            <ac:picMk id="38" creationId="{392F8FBF-31DB-B61A-E0EE-736827AD2C3D}"/>
          </ac:picMkLst>
        </pc:picChg>
        <pc:picChg chg="add del mod">
          <ac:chgData name="Ismaiel Sara" userId="af547c4d-8ad0-4115-acb0-6acee1d174ea" providerId="ADAL" clId="{F72F5D55-F67E-4E68-87A1-60A8A9DA6A2F}" dt="2023-10-02T08:33:07.651" v="1593" actId="478"/>
          <ac:picMkLst>
            <pc:docMk/>
            <pc:sldMk cId="2789433117" sldId="2086"/>
            <ac:picMk id="41" creationId="{FBF9943D-2EC8-6F59-8C59-9AAADA7080D5}"/>
          </ac:picMkLst>
        </pc:picChg>
        <pc:picChg chg="add del mod">
          <ac:chgData name="Ismaiel Sara" userId="af547c4d-8ad0-4115-acb0-6acee1d174ea" providerId="ADAL" clId="{F72F5D55-F67E-4E68-87A1-60A8A9DA6A2F}" dt="2023-10-02T08:35:43.289" v="1633" actId="478"/>
          <ac:picMkLst>
            <pc:docMk/>
            <pc:sldMk cId="2789433117" sldId="2086"/>
            <ac:picMk id="55" creationId="{8ADBA42F-B646-1B37-4D53-75D9C11637BB}"/>
          </ac:picMkLst>
        </pc:picChg>
        <pc:picChg chg="add del mod">
          <ac:chgData name="Ismaiel Sara" userId="af547c4d-8ad0-4115-acb0-6acee1d174ea" providerId="ADAL" clId="{F72F5D55-F67E-4E68-87A1-60A8A9DA6A2F}" dt="2023-10-02T08:38:29.416" v="1683" actId="478"/>
          <ac:picMkLst>
            <pc:docMk/>
            <pc:sldMk cId="2789433117" sldId="2086"/>
            <ac:picMk id="58" creationId="{D3BFE1C9-AA5D-572A-748F-87DB529EC6EF}"/>
          </ac:picMkLst>
        </pc:picChg>
        <pc:picChg chg="add del mod">
          <ac:chgData name="Ismaiel Sara" userId="af547c4d-8ad0-4115-acb0-6acee1d174ea" providerId="ADAL" clId="{F72F5D55-F67E-4E68-87A1-60A8A9DA6A2F}" dt="2023-10-02T08:38:30.467" v="1684" actId="478"/>
          <ac:picMkLst>
            <pc:docMk/>
            <pc:sldMk cId="2789433117" sldId="2086"/>
            <ac:picMk id="59" creationId="{64F935D0-F028-7AFE-1077-0E8DC55B064A}"/>
          </ac:picMkLst>
        </pc:picChg>
        <pc:cxnChg chg="add mod">
          <ac:chgData name="Ismaiel Sara" userId="af547c4d-8ad0-4115-acb0-6acee1d174ea" providerId="ADAL" clId="{F72F5D55-F67E-4E68-87A1-60A8A9DA6A2F}" dt="2023-10-02T08:41:15.903" v="1739" actId="1076"/>
          <ac:cxnSpMkLst>
            <pc:docMk/>
            <pc:sldMk cId="2789433117" sldId="2086"/>
            <ac:cxnSpMk id="14" creationId="{B4FD9C43-297F-7B53-9419-E6F0C967C936}"/>
          </ac:cxnSpMkLst>
        </pc:cxnChg>
        <pc:cxnChg chg="add mod">
          <ac:chgData name="Ismaiel Sara" userId="af547c4d-8ad0-4115-acb0-6acee1d174ea" providerId="ADAL" clId="{F72F5D55-F67E-4E68-87A1-60A8A9DA6A2F}" dt="2023-10-02T08:41:15.903" v="1739" actId="1076"/>
          <ac:cxnSpMkLst>
            <pc:docMk/>
            <pc:sldMk cId="2789433117" sldId="2086"/>
            <ac:cxnSpMk id="15" creationId="{6B335A35-9BB8-C229-C9B9-82EB05AA37EF}"/>
          </ac:cxnSpMkLst>
        </pc:cxnChg>
        <pc:cxnChg chg="add del mod">
          <ac:chgData name="Ismaiel Sara" userId="af547c4d-8ad0-4115-acb0-6acee1d174ea" providerId="ADAL" clId="{F72F5D55-F67E-4E68-87A1-60A8A9DA6A2F}" dt="2023-10-02T08:25:34.900" v="1382" actId="478"/>
          <ac:cxnSpMkLst>
            <pc:docMk/>
            <pc:sldMk cId="2789433117" sldId="2086"/>
            <ac:cxnSpMk id="16" creationId="{9C8B162C-47C9-A10F-37FE-097001FCA31B}"/>
          </ac:cxnSpMkLst>
        </pc:cxnChg>
        <pc:cxnChg chg="add mod">
          <ac:chgData name="Ismaiel Sara" userId="af547c4d-8ad0-4115-acb0-6acee1d174ea" providerId="ADAL" clId="{F72F5D55-F67E-4E68-87A1-60A8A9DA6A2F}" dt="2023-10-02T08:41:15.903" v="1739" actId="1076"/>
          <ac:cxnSpMkLst>
            <pc:docMk/>
            <pc:sldMk cId="2789433117" sldId="2086"/>
            <ac:cxnSpMk id="45" creationId="{0C5162F6-C0D3-A348-5FD5-2FF53A2DA63C}"/>
          </ac:cxnSpMkLst>
        </pc:cxnChg>
      </pc:sldChg>
      <pc:sldChg chg="addSp delSp modSp mod ord">
        <pc:chgData name="Ismaiel Sara" userId="af547c4d-8ad0-4115-acb0-6acee1d174ea" providerId="ADAL" clId="{F72F5D55-F67E-4E68-87A1-60A8A9DA6A2F}" dt="2023-10-02T08:21:26.610" v="895" actId="1076"/>
        <pc:sldMkLst>
          <pc:docMk/>
          <pc:sldMk cId="1600311153" sldId="2087"/>
        </pc:sldMkLst>
        <pc:spChg chg="del">
          <ac:chgData name="Ismaiel Sara" userId="af547c4d-8ad0-4115-acb0-6acee1d174ea" providerId="ADAL" clId="{F72F5D55-F67E-4E68-87A1-60A8A9DA6A2F}" dt="2023-10-02T08:16:22.026" v="753" actId="478"/>
          <ac:spMkLst>
            <pc:docMk/>
            <pc:sldMk cId="1600311153" sldId="2087"/>
            <ac:spMk id="2" creationId="{5CD84C7F-DEA0-3EB6-DD43-E5FA5CFA6D13}"/>
          </ac:spMkLst>
        </pc:spChg>
        <pc:spChg chg="del">
          <ac:chgData name="Ismaiel Sara" userId="af547c4d-8ad0-4115-acb0-6acee1d174ea" providerId="ADAL" clId="{F72F5D55-F67E-4E68-87A1-60A8A9DA6A2F}" dt="2023-10-02T08:16:22.026" v="753" actId="478"/>
          <ac:spMkLst>
            <pc:docMk/>
            <pc:sldMk cId="1600311153" sldId="2087"/>
            <ac:spMk id="3" creationId="{21D0D34A-3A7D-BD65-C611-39CDC7836128}"/>
          </ac:spMkLst>
        </pc:spChg>
        <pc:spChg chg="add mod">
          <ac:chgData name="Ismaiel Sara" userId="af547c4d-8ad0-4115-acb0-6acee1d174ea" providerId="ADAL" clId="{F72F5D55-F67E-4E68-87A1-60A8A9DA6A2F}" dt="2023-10-02T08:21:26.610" v="895" actId="1076"/>
          <ac:spMkLst>
            <pc:docMk/>
            <pc:sldMk cId="1600311153" sldId="2087"/>
            <ac:spMk id="7" creationId="{10A291A7-C9E9-E25A-0066-1B02EE2EA197}"/>
          </ac:spMkLst>
        </pc:spChg>
        <pc:spChg chg="mod">
          <ac:chgData name="Ismaiel Sara" userId="af547c4d-8ad0-4115-acb0-6acee1d174ea" providerId="ADAL" clId="{F72F5D55-F67E-4E68-87A1-60A8A9DA6A2F}" dt="2023-10-02T08:21:05.895" v="893" actId="20577"/>
          <ac:spMkLst>
            <pc:docMk/>
            <pc:sldMk cId="1600311153" sldId="2087"/>
            <ac:spMk id="80" creationId="{2404AB04-73C8-4150-8197-1D8FDCB582F8}"/>
          </ac:spMkLst>
        </pc:spChg>
        <pc:graphicFrameChg chg="del">
          <ac:chgData name="Ismaiel Sara" userId="af547c4d-8ad0-4115-acb0-6acee1d174ea" providerId="ADAL" clId="{F72F5D55-F67E-4E68-87A1-60A8A9DA6A2F}" dt="2023-10-02T08:16:22.026" v="753" actId="478"/>
          <ac:graphicFrameMkLst>
            <pc:docMk/>
            <pc:sldMk cId="1600311153" sldId="2087"/>
            <ac:graphicFrameMk id="5" creationId="{6667E5F6-AA91-0128-6D92-95534D1AC86D}"/>
          </ac:graphicFrameMkLst>
        </pc:graphicFrameChg>
        <pc:graphicFrameChg chg="del">
          <ac:chgData name="Ismaiel Sara" userId="af547c4d-8ad0-4115-acb0-6acee1d174ea" providerId="ADAL" clId="{F72F5D55-F67E-4E68-87A1-60A8A9DA6A2F}" dt="2023-10-02T08:16:22.026" v="753" actId="478"/>
          <ac:graphicFrameMkLst>
            <pc:docMk/>
            <pc:sldMk cId="1600311153" sldId="2087"/>
            <ac:graphicFrameMk id="6" creationId="{166C8032-65A8-32E1-59A1-E0595563724D}"/>
          </ac:graphicFrameMkLst>
        </pc:graphicFrameChg>
        <pc:picChg chg="add mod">
          <ac:chgData name="Ismaiel Sara" userId="af547c4d-8ad0-4115-acb0-6acee1d174ea" providerId="ADAL" clId="{F72F5D55-F67E-4E68-87A1-60A8A9DA6A2F}" dt="2023-10-02T08:21:26.610" v="895" actId="1076"/>
          <ac:picMkLst>
            <pc:docMk/>
            <pc:sldMk cId="1600311153" sldId="2087"/>
            <ac:picMk id="4" creationId="{23F58DB7-2D6B-C471-20DF-1821970D01C5}"/>
          </ac:picMkLst>
        </pc:picChg>
        <pc:cxnChg chg="add mod">
          <ac:chgData name="Ismaiel Sara" userId="af547c4d-8ad0-4115-acb0-6acee1d174ea" providerId="ADAL" clId="{F72F5D55-F67E-4E68-87A1-60A8A9DA6A2F}" dt="2023-10-02T08:21:26.610" v="895" actId="1076"/>
          <ac:cxnSpMkLst>
            <pc:docMk/>
            <pc:sldMk cId="1600311153" sldId="2087"/>
            <ac:cxnSpMk id="8" creationId="{80C041D3-1EC1-98BF-53B6-4C1C0FA8C55A}"/>
          </ac:cxnSpMkLst>
        </pc:cxnChg>
      </pc:sldChg>
      <pc:sldChg chg="addSp delSp modSp mod">
        <pc:chgData name="Ismaiel Sara" userId="af547c4d-8ad0-4115-acb0-6acee1d174ea" providerId="ADAL" clId="{F72F5D55-F67E-4E68-87A1-60A8A9DA6A2F}" dt="2023-10-02T08:20:07.382" v="858" actId="20577"/>
        <pc:sldMkLst>
          <pc:docMk/>
          <pc:sldMk cId="443361176" sldId="2088"/>
        </pc:sldMkLst>
        <pc:spChg chg="add mod">
          <ac:chgData name="Ismaiel Sara" userId="af547c4d-8ad0-4115-acb0-6acee1d174ea" providerId="ADAL" clId="{F72F5D55-F67E-4E68-87A1-60A8A9DA6A2F}" dt="2023-10-02T08:07:13.202" v="393" actId="12789"/>
          <ac:spMkLst>
            <pc:docMk/>
            <pc:sldMk cId="443361176" sldId="2088"/>
            <ac:spMk id="2" creationId="{51A2941C-1663-46A4-0802-CFE38CB815D1}"/>
          </ac:spMkLst>
        </pc:spChg>
        <pc:spChg chg="add mod">
          <ac:chgData name="Ismaiel Sara" userId="af547c4d-8ad0-4115-acb0-6acee1d174ea" providerId="ADAL" clId="{F72F5D55-F67E-4E68-87A1-60A8A9DA6A2F}" dt="2023-10-02T08:07:24.470" v="395" actId="408"/>
          <ac:spMkLst>
            <pc:docMk/>
            <pc:sldMk cId="443361176" sldId="2088"/>
            <ac:spMk id="5" creationId="{09E6351C-DB95-262E-1B83-C47EA3599125}"/>
          </ac:spMkLst>
        </pc:spChg>
        <pc:spChg chg="add mod">
          <ac:chgData name="Ismaiel Sara" userId="af547c4d-8ad0-4115-acb0-6acee1d174ea" providerId="ADAL" clId="{F72F5D55-F67E-4E68-87A1-60A8A9DA6A2F}" dt="2023-10-02T08:07:24.470" v="395" actId="408"/>
          <ac:spMkLst>
            <pc:docMk/>
            <pc:sldMk cId="443361176" sldId="2088"/>
            <ac:spMk id="6" creationId="{B083D3CD-4C1B-1596-8D99-592668642A3F}"/>
          </ac:spMkLst>
        </pc:spChg>
        <pc:spChg chg="add mod">
          <ac:chgData name="Ismaiel Sara" userId="af547c4d-8ad0-4115-acb0-6acee1d174ea" providerId="ADAL" clId="{F72F5D55-F67E-4E68-87A1-60A8A9DA6A2F}" dt="2023-10-02T08:07:36.781" v="396" actId="1076"/>
          <ac:spMkLst>
            <pc:docMk/>
            <pc:sldMk cId="443361176" sldId="2088"/>
            <ac:spMk id="7" creationId="{B3145168-C563-BAA2-3BB9-C31B8B7E15F2}"/>
          </ac:spMkLst>
        </pc:spChg>
        <pc:spChg chg="add mod">
          <ac:chgData name="Ismaiel Sara" userId="af547c4d-8ad0-4115-acb0-6acee1d174ea" providerId="ADAL" clId="{F72F5D55-F67E-4E68-87A1-60A8A9DA6A2F}" dt="2023-10-02T08:07:40.160" v="397" actId="1076"/>
          <ac:spMkLst>
            <pc:docMk/>
            <pc:sldMk cId="443361176" sldId="2088"/>
            <ac:spMk id="8" creationId="{A1C94F57-2AC2-7B4D-3EEB-3ECF00CD05A7}"/>
          </ac:spMkLst>
        </pc:spChg>
        <pc:spChg chg="add mod">
          <ac:chgData name="Ismaiel Sara" userId="af547c4d-8ad0-4115-acb0-6acee1d174ea" providerId="ADAL" clId="{F72F5D55-F67E-4E68-87A1-60A8A9DA6A2F}" dt="2023-10-02T08:19:58.156" v="853" actId="13926"/>
          <ac:spMkLst>
            <pc:docMk/>
            <pc:sldMk cId="443361176" sldId="2088"/>
            <ac:spMk id="9" creationId="{7B8BA864-B6DC-A352-4DFA-1AB602B31832}"/>
          </ac:spMkLst>
        </pc:spChg>
        <pc:spChg chg="add mod">
          <ac:chgData name="Ismaiel Sara" userId="af547c4d-8ad0-4115-acb0-6acee1d174ea" providerId="ADAL" clId="{F72F5D55-F67E-4E68-87A1-60A8A9DA6A2F}" dt="2023-10-02T08:20:01.107" v="854" actId="13926"/>
          <ac:spMkLst>
            <pc:docMk/>
            <pc:sldMk cId="443361176" sldId="2088"/>
            <ac:spMk id="10" creationId="{123FC7D1-C2B1-092C-481E-983449CC12E4}"/>
          </ac:spMkLst>
        </pc:spChg>
        <pc:spChg chg="add mod">
          <ac:chgData name="Ismaiel Sara" userId="af547c4d-8ad0-4115-acb0-6acee1d174ea" providerId="ADAL" clId="{F72F5D55-F67E-4E68-87A1-60A8A9DA6A2F}" dt="2023-10-02T08:07:13.202" v="393" actId="12789"/>
          <ac:spMkLst>
            <pc:docMk/>
            <pc:sldMk cId="443361176" sldId="2088"/>
            <ac:spMk id="11" creationId="{76A1C744-B2C0-29FC-98AC-BC96F45E632C}"/>
          </ac:spMkLst>
        </pc:spChg>
        <pc:spChg chg="mod">
          <ac:chgData name="Ismaiel Sara" userId="af547c4d-8ad0-4115-acb0-6acee1d174ea" providerId="ADAL" clId="{F72F5D55-F67E-4E68-87A1-60A8A9DA6A2F}" dt="2023-10-02T08:20:07.382" v="858" actId="20577"/>
          <ac:spMkLst>
            <pc:docMk/>
            <pc:sldMk cId="443361176" sldId="2088"/>
            <ac:spMk id="80" creationId="{2404AB04-73C8-4150-8197-1D8FDCB582F8}"/>
          </ac:spMkLst>
        </pc:spChg>
        <pc:graphicFrameChg chg="del">
          <ac:chgData name="Ismaiel Sara" userId="af547c4d-8ad0-4115-acb0-6acee1d174ea" providerId="ADAL" clId="{F72F5D55-F67E-4E68-87A1-60A8A9DA6A2F}" dt="2023-10-02T08:04:54.345" v="280" actId="478"/>
          <ac:graphicFrameMkLst>
            <pc:docMk/>
            <pc:sldMk cId="443361176" sldId="2088"/>
            <ac:graphicFrameMk id="4" creationId="{A7717D3A-5B42-ED47-893F-CCE3D4564804}"/>
          </ac:graphicFrameMkLst>
        </pc:graphicFrameChg>
        <pc:cxnChg chg="add mod">
          <ac:chgData name="Ismaiel Sara" userId="af547c4d-8ad0-4115-acb0-6acee1d174ea" providerId="ADAL" clId="{F72F5D55-F67E-4E68-87A1-60A8A9DA6A2F}" dt="2023-10-02T08:19:34.933" v="839" actId="14100"/>
          <ac:cxnSpMkLst>
            <pc:docMk/>
            <pc:sldMk cId="443361176" sldId="2088"/>
            <ac:cxnSpMk id="12" creationId="{D00811AC-7F9F-3430-E9B9-7EE53463EFB8}"/>
          </ac:cxnSpMkLst>
        </pc:cxnChg>
        <pc:cxnChg chg="add mod">
          <ac:chgData name="Ismaiel Sara" userId="af547c4d-8ad0-4115-acb0-6acee1d174ea" providerId="ADAL" clId="{F72F5D55-F67E-4E68-87A1-60A8A9DA6A2F}" dt="2023-10-02T08:19:38.174" v="841" actId="14100"/>
          <ac:cxnSpMkLst>
            <pc:docMk/>
            <pc:sldMk cId="443361176" sldId="2088"/>
            <ac:cxnSpMk id="13" creationId="{CE98ABA6-DF1A-18DD-B958-8C2BD32D70C6}"/>
          </ac:cxnSpMkLst>
        </pc:cxnChg>
        <pc:cxnChg chg="add del mod">
          <ac:chgData name="Ismaiel Sara" userId="af547c4d-8ad0-4115-acb0-6acee1d174ea" providerId="ADAL" clId="{F72F5D55-F67E-4E68-87A1-60A8A9DA6A2F}" dt="2023-10-02T08:19:44.733" v="847" actId="478"/>
          <ac:cxnSpMkLst>
            <pc:docMk/>
            <pc:sldMk cId="443361176" sldId="2088"/>
            <ac:cxnSpMk id="14" creationId="{EF9E7E35-7C79-68B4-FBF6-EB046197B326}"/>
          </ac:cxnSpMkLst>
        </pc:cxnChg>
        <pc:cxnChg chg="add mod">
          <ac:chgData name="Ismaiel Sara" userId="af547c4d-8ad0-4115-acb0-6acee1d174ea" providerId="ADAL" clId="{F72F5D55-F67E-4E68-87A1-60A8A9DA6A2F}" dt="2023-10-02T08:19:52.944" v="851" actId="208"/>
          <ac:cxnSpMkLst>
            <pc:docMk/>
            <pc:sldMk cId="443361176" sldId="2088"/>
            <ac:cxnSpMk id="15" creationId="{4DA7BD78-082E-07E5-7649-C0131130E8CC}"/>
          </ac:cxnSpMkLst>
        </pc:cxnChg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475913324" sldId="2089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1789907875" sldId="2090"/>
        </pc:sldMkLst>
      </pc:sldChg>
      <pc:sldChg chg="del">
        <pc:chgData name="Ismaiel Sara" userId="af547c4d-8ad0-4115-acb0-6acee1d174ea" providerId="ADAL" clId="{F72F5D55-F67E-4E68-87A1-60A8A9DA6A2F}" dt="2023-10-02T08:17:17.212" v="791" actId="47"/>
        <pc:sldMkLst>
          <pc:docMk/>
          <pc:sldMk cId="2033281698" sldId="2091"/>
        </pc:sldMkLst>
      </pc:sldChg>
      <pc:sldMasterChg chg="modSldLayout">
        <pc:chgData name="Ismaiel Sara" userId="af547c4d-8ad0-4115-acb0-6acee1d174ea" providerId="ADAL" clId="{F72F5D55-F67E-4E68-87A1-60A8A9DA6A2F}" dt="2023-10-02T08:00:36.362" v="70"/>
        <pc:sldMasterMkLst>
          <pc:docMk/>
          <pc:sldMasterMk cId="1377777899" sldId="2147483648"/>
        </pc:sldMasterMkLst>
        <pc:sldLayoutChg chg="addSp modSp mod">
          <pc:chgData name="Ismaiel Sara" userId="af547c4d-8ad0-4115-acb0-6acee1d174ea" providerId="ADAL" clId="{F72F5D55-F67E-4E68-87A1-60A8A9DA6A2F}" dt="2023-10-02T08:00:25.458" v="66" actId="207"/>
          <pc:sldLayoutMkLst>
            <pc:docMk/>
            <pc:sldMasterMk cId="1377777899" sldId="2147483648"/>
            <pc:sldLayoutMk cId="2484173910" sldId="2147483649"/>
          </pc:sldLayoutMkLst>
          <pc:spChg chg="add mod">
            <ac:chgData name="Ismaiel Sara" userId="af547c4d-8ad0-4115-acb0-6acee1d174ea" providerId="ADAL" clId="{F72F5D55-F67E-4E68-87A1-60A8A9DA6A2F}" dt="2023-10-02T08:00:25.458" v="66" actId="207"/>
            <ac:spMkLst>
              <pc:docMk/>
              <pc:sldMasterMk cId="1377777899" sldId="2147483648"/>
              <pc:sldLayoutMk cId="2484173910" sldId="2147483649"/>
              <ac:spMk id="7" creationId="{10C25CC2-EBDF-1468-0B09-CA5879437132}"/>
            </ac:spMkLst>
          </pc:spChg>
          <pc:picChg chg="mod">
            <ac:chgData name="Ismaiel Sara" userId="af547c4d-8ad0-4115-acb0-6acee1d174ea" providerId="ADAL" clId="{F72F5D55-F67E-4E68-87A1-60A8A9DA6A2F}" dt="2023-10-02T07:59:52.028" v="52" actId="1076"/>
            <ac:picMkLst>
              <pc:docMk/>
              <pc:sldMasterMk cId="1377777899" sldId="2147483648"/>
              <pc:sldLayoutMk cId="2484173910" sldId="2147483649"/>
              <ac:picMk id="8" creationId="{FE3F79FA-849B-ACFE-5016-030E06E6BE6F}"/>
            </ac:picMkLst>
          </pc:picChg>
        </pc:sldLayoutChg>
        <pc:sldLayoutChg chg="addSp modSp">
          <pc:chgData name="Ismaiel Sara" userId="af547c4d-8ad0-4115-acb0-6acee1d174ea" providerId="ADAL" clId="{F72F5D55-F67E-4E68-87A1-60A8A9DA6A2F}" dt="2023-10-02T08:00:32.179" v="67"/>
          <pc:sldLayoutMkLst>
            <pc:docMk/>
            <pc:sldMasterMk cId="1377777899" sldId="2147483648"/>
            <pc:sldLayoutMk cId="3078033102" sldId="2147483650"/>
          </pc:sldLayoutMkLst>
          <pc:spChg chg="add mod">
            <ac:chgData name="Ismaiel Sara" userId="af547c4d-8ad0-4115-acb0-6acee1d174ea" providerId="ADAL" clId="{F72F5D55-F67E-4E68-87A1-60A8A9DA6A2F}" dt="2023-10-02T08:00:32.179" v="67"/>
            <ac:spMkLst>
              <pc:docMk/>
              <pc:sldMasterMk cId="1377777899" sldId="2147483648"/>
              <pc:sldLayoutMk cId="3078033102" sldId="2147483650"/>
              <ac:spMk id="10" creationId="{C2968C64-A5DD-D09E-BADB-4C06B61ED3C2}"/>
            </ac:spMkLst>
          </pc:spChg>
        </pc:sldLayoutChg>
        <pc:sldLayoutChg chg="addSp modSp">
          <pc:chgData name="Ismaiel Sara" userId="af547c4d-8ad0-4115-acb0-6acee1d174ea" providerId="ADAL" clId="{F72F5D55-F67E-4E68-87A1-60A8A9DA6A2F}" dt="2023-10-02T08:00:33.704" v="68"/>
          <pc:sldLayoutMkLst>
            <pc:docMk/>
            <pc:sldMasterMk cId="1377777899" sldId="2147483648"/>
            <pc:sldLayoutMk cId="792074838" sldId="2147483651"/>
          </pc:sldLayoutMkLst>
          <pc:spChg chg="add mod">
            <ac:chgData name="Ismaiel Sara" userId="af547c4d-8ad0-4115-acb0-6acee1d174ea" providerId="ADAL" clId="{F72F5D55-F67E-4E68-87A1-60A8A9DA6A2F}" dt="2023-10-02T08:00:33.704" v="68"/>
            <ac:spMkLst>
              <pc:docMk/>
              <pc:sldMasterMk cId="1377777899" sldId="2147483648"/>
              <pc:sldLayoutMk cId="792074838" sldId="2147483651"/>
              <ac:spMk id="10" creationId="{22418136-0321-6889-F98B-A98F2AEE1F62}"/>
            </ac:spMkLst>
          </pc:spChg>
        </pc:sldLayoutChg>
        <pc:sldLayoutChg chg="addSp modSp">
          <pc:chgData name="Ismaiel Sara" userId="af547c4d-8ad0-4115-acb0-6acee1d174ea" providerId="ADAL" clId="{F72F5D55-F67E-4E68-87A1-60A8A9DA6A2F}" dt="2023-10-02T08:00:35.070" v="69"/>
          <pc:sldLayoutMkLst>
            <pc:docMk/>
            <pc:sldMasterMk cId="1377777899" sldId="2147483648"/>
            <pc:sldLayoutMk cId="3682873628" sldId="2147483652"/>
          </pc:sldLayoutMkLst>
          <pc:spChg chg="add mod">
            <ac:chgData name="Ismaiel Sara" userId="af547c4d-8ad0-4115-acb0-6acee1d174ea" providerId="ADAL" clId="{F72F5D55-F67E-4E68-87A1-60A8A9DA6A2F}" dt="2023-10-02T08:00:35.070" v="69"/>
            <ac:spMkLst>
              <pc:docMk/>
              <pc:sldMasterMk cId="1377777899" sldId="2147483648"/>
              <pc:sldLayoutMk cId="3682873628" sldId="2147483652"/>
              <ac:spMk id="11" creationId="{26EC0D85-68B8-60A1-EBAB-B7D2C6A9AE7E}"/>
            </ac:spMkLst>
          </pc:spChg>
        </pc:sldLayoutChg>
        <pc:sldLayoutChg chg="addSp modSp">
          <pc:chgData name="Ismaiel Sara" userId="af547c4d-8ad0-4115-acb0-6acee1d174ea" providerId="ADAL" clId="{F72F5D55-F67E-4E68-87A1-60A8A9DA6A2F}" dt="2023-10-02T08:00:36.362" v="70"/>
          <pc:sldLayoutMkLst>
            <pc:docMk/>
            <pc:sldMasterMk cId="1377777899" sldId="2147483648"/>
            <pc:sldLayoutMk cId="1327427967" sldId="2147483653"/>
          </pc:sldLayoutMkLst>
          <pc:spChg chg="add mod">
            <ac:chgData name="Ismaiel Sara" userId="af547c4d-8ad0-4115-acb0-6acee1d174ea" providerId="ADAL" clId="{F72F5D55-F67E-4E68-87A1-60A8A9DA6A2F}" dt="2023-10-02T08:00:36.362" v="70"/>
            <ac:spMkLst>
              <pc:docMk/>
              <pc:sldMasterMk cId="1377777899" sldId="2147483648"/>
              <pc:sldLayoutMk cId="1327427967" sldId="2147483653"/>
              <ac:spMk id="13" creationId="{2B87EFE3-E0AC-FA18-A801-8FFAB0C72084}"/>
            </ac:spMkLst>
          </pc:spChg>
        </pc:sldLayoutChg>
      </pc:sldMasterChg>
    </pc:docChg>
  </pc:docChgLst>
  <pc:docChgLst>
    <pc:chgData name="Ismaiel Sara" userId="af547c4d-8ad0-4115-acb0-6acee1d174ea" providerId="ADAL" clId="{EEA8A262-0F9D-4F81-ACAF-FAFDDD18012D}"/>
    <pc:docChg chg="custSel modSld">
      <pc:chgData name="Ismaiel Sara" userId="af547c4d-8ad0-4115-acb0-6acee1d174ea" providerId="ADAL" clId="{EEA8A262-0F9D-4F81-ACAF-FAFDDD18012D}" dt="2023-10-02T09:24:31.712" v="91" actId="207"/>
      <pc:docMkLst>
        <pc:docMk/>
      </pc:docMkLst>
      <pc:sldChg chg="addSp modSp mod">
        <pc:chgData name="Ismaiel Sara" userId="af547c4d-8ad0-4115-acb0-6acee1d174ea" providerId="ADAL" clId="{EEA8A262-0F9D-4F81-ACAF-FAFDDD18012D}" dt="2023-10-02T09:24:31.712" v="91" actId="207"/>
        <pc:sldMkLst>
          <pc:docMk/>
          <pc:sldMk cId="2237761013" sldId="1929"/>
        </pc:sldMkLst>
        <pc:spChg chg="mod">
          <ac:chgData name="Ismaiel Sara" userId="af547c4d-8ad0-4115-acb0-6acee1d174ea" providerId="ADAL" clId="{EEA8A262-0F9D-4F81-ACAF-FAFDDD18012D}" dt="2023-10-02T09:24:01.133" v="69" actId="1037"/>
          <ac:spMkLst>
            <pc:docMk/>
            <pc:sldMk cId="2237761013" sldId="1929"/>
            <ac:spMk id="10" creationId="{DD41952E-6EC4-1F5E-4212-95C9FEC8F864}"/>
          </ac:spMkLst>
        </pc:spChg>
        <pc:spChg chg="mod">
          <ac:chgData name="Ismaiel Sara" userId="af547c4d-8ad0-4115-acb0-6acee1d174ea" providerId="ADAL" clId="{EEA8A262-0F9D-4F81-ACAF-FAFDDD18012D}" dt="2023-10-02T09:23:55.615" v="62" actId="1076"/>
          <ac:spMkLst>
            <pc:docMk/>
            <pc:sldMk cId="2237761013" sldId="1929"/>
            <ac:spMk id="11" creationId="{F9A27AA2-9479-DC70-A29B-F47E4D33F661}"/>
          </ac:spMkLst>
        </pc:spChg>
        <pc:spChg chg="add mod">
          <ac:chgData name="Ismaiel Sara" userId="af547c4d-8ad0-4115-acb0-6acee1d174ea" providerId="ADAL" clId="{EEA8A262-0F9D-4F81-ACAF-FAFDDD18012D}" dt="2023-10-02T09:24:31.712" v="91" actId="207"/>
          <ac:spMkLst>
            <pc:docMk/>
            <pc:sldMk cId="2237761013" sldId="1929"/>
            <ac:spMk id="21" creationId="{9D682448-0DE5-448C-00DF-D86188E21773}"/>
          </ac:spMkLst>
        </pc:spChg>
        <pc:cxnChg chg="mod">
          <ac:chgData name="Ismaiel Sara" userId="af547c4d-8ad0-4115-acb0-6acee1d174ea" providerId="ADAL" clId="{EEA8A262-0F9D-4F81-ACAF-FAFDDD18012D}" dt="2023-10-02T09:24:01.133" v="69" actId="1037"/>
          <ac:cxnSpMkLst>
            <pc:docMk/>
            <pc:sldMk cId="2237761013" sldId="1929"/>
            <ac:cxnSpMk id="18" creationId="{E4DD886E-2A0F-EAC7-0E75-D2EF543846D2}"/>
          </ac:cxnSpMkLst>
        </pc:cxnChg>
        <pc:cxnChg chg="mod">
          <ac:chgData name="Ismaiel Sara" userId="af547c4d-8ad0-4115-acb0-6acee1d174ea" providerId="ADAL" clId="{EEA8A262-0F9D-4F81-ACAF-FAFDDD18012D}" dt="2023-10-02T09:23:55.615" v="62" actId="1076"/>
          <ac:cxnSpMkLst>
            <pc:docMk/>
            <pc:sldMk cId="2237761013" sldId="1929"/>
            <ac:cxnSpMk id="20" creationId="{7FCBA13E-AFE0-CFCB-7592-0C69BD783A7B}"/>
          </ac:cxnSpMkLst>
        </pc:cxnChg>
      </pc:sldChg>
    </pc:docChg>
  </pc:docChgLst>
  <pc:docChgLst>
    <pc:chgData name="Ismaiel Sara" userId="af547c4d-8ad0-4115-acb0-6acee1d174ea" providerId="ADAL" clId="{7987CBE6-B362-4B00-99F6-AF9F2408DBF1}"/>
    <pc:docChg chg="custSel addSld delSld modSld">
      <pc:chgData name="Ismaiel Sara" userId="af547c4d-8ad0-4115-acb0-6acee1d174ea" providerId="ADAL" clId="{7987CBE6-B362-4B00-99F6-AF9F2408DBF1}" dt="2023-10-06T17:22:01.658" v="414" actId="1076"/>
      <pc:docMkLst>
        <pc:docMk/>
      </pc:docMkLst>
      <pc:sldChg chg="del">
        <pc:chgData name="Ismaiel Sara" userId="af547c4d-8ad0-4115-acb0-6acee1d174ea" providerId="ADAL" clId="{7987CBE6-B362-4B00-99F6-AF9F2408DBF1}" dt="2023-10-06T15:05:06.495" v="0" actId="47"/>
        <pc:sldMkLst>
          <pc:docMk/>
          <pc:sldMk cId="433891988" sldId="2102"/>
        </pc:sldMkLst>
      </pc:sldChg>
      <pc:sldChg chg="modSp mod">
        <pc:chgData name="Ismaiel Sara" userId="af547c4d-8ad0-4115-acb0-6acee1d174ea" providerId="ADAL" clId="{7987CBE6-B362-4B00-99F6-AF9F2408DBF1}" dt="2023-10-06T15:05:24.359" v="18" actId="13926"/>
        <pc:sldMkLst>
          <pc:docMk/>
          <pc:sldMk cId="1022132336" sldId="2103"/>
        </pc:sldMkLst>
        <pc:spChg chg="mod">
          <ac:chgData name="Ismaiel Sara" userId="af547c4d-8ad0-4115-acb0-6acee1d174ea" providerId="ADAL" clId="{7987CBE6-B362-4B00-99F6-AF9F2408DBF1}" dt="2023-10-06T15:05:24.359" v="18" actId="13926"/>
          <ac:spMkLst>
            <pc:docMk/>
            <pc:sldMk cId="1022132336" sldId="2103"/>
            <ac:spMk id="9" creationId="{7B8BA864-B6DC-A352-4DFA-1AB602B31832}"/>
          </ac:spMkLst>
        </pc:spChg>
        <pc:spChg chg="mod">
          <ac:chgData name="Ismaiel Sara" userId="af547c4d-8ad0-4115-acb0-6acee1d174ea" providerId="ADAL" clId="{7987CBE6-B362-4B00-99F6-AF9F2408DBF1}" dt="2023-10-06T15:05:16.457" v="4" actId="20577"/>
          <ac:spMkLst>
            <pc:docMk/>
            <pc:sldMk cId="1022132336" sldId="2103"/>
            <ac:spMk id="10" creationId="{123FC7D1-C2B1-092C-481E-983449CC12E4}"/>
          </ac:spMkLst>
        </pc:spChg>
      </pc:sldChg>
      <pc:sldChg chg="addSp delSp modSp mod">
        <pc:chgData name="Ismaiel Sara" userId="af547c4d-8ad0-4115-acb0-6acee1d174ea" providerId="ADAL" clId="{7987CBE6-B362-4B00-99F6-AF9F2408DBF1}" dt="2023-10-06T15:09:55.513" v="26" actId="1076"/>
        <pc:sldMkLst>
          <pc:docMk/>
          <pc:sldMk cId="57543138" sldId="2106"/>
        </pc:sldMkLst>
        <pc:spChg chg="mod">
          <ac:chgData name="Ismaiel Sara" userId="af547c4d-8ad0-4115-acb0-6acee1d174ea" providerId="ADAL" clId="{7987CBE6-B362-4B00-99F6-AF9F2408DBF1}" dt="2023-10-06T15:09:53.902" v="25" actId="164"/>
          <ac:spMkLst>
            <pc:docMk/>
            <pc:sldMk cId="57543138" sldId="2106"/>
            <ac:spMk id="7" creationId="{10A291A7-C9E9-E25A-0066-1B02EE2EA197}"/>
          </ac:spMkLst>
        </pc:spChg>
        <pc:grpChg chg="add mod">
          <ac:chgData name="Ismaiel Sara" userId="af547c4d-8ad0-4115-acb0-6acee1d174ea" providerId="ADAL" clId="{7987CBE6-B362-4B00-99F6-AF9F2408DBF1}" dt="2023-10-06T15:09:55.513" v="26" actId="1076"/>
          <ac:grpSpMkLst>
            <pc:docMk/>
            <pc:sldMk cId="57543138" sldId="2106"/>
            <ac:grpSpMk id="5" creationId="{31F0B76A-0276-A94C-F09E-4AB4BB01FFB4}"/>
          </ac:grpSpMkLst>
        </pc:grpChg>
        <pc:picChg chg="add mod ord">
          <ac:chgData name="Ismaiel Sara" userId="af547c4d-8ad0-4115-acb0-6acee1d174ea" providerId="ADAL" clId="{7987CBE6-B362-4B00-99F6-AF9F2408DBF1}" dt="2023-10-06T15:09:53.902" v="25" actId="164"/>
          <ac:picMkLst>
            <pc:docMk/>
            <pc:sldMk cId="57543138" sldId="2106"/>
            <ac:picMk id="3" creationId="{1F1602BF-257C-67DB-E318-EF8C398E5A3D}"/>
          </ac:picMkLst>
        </pc:picChg>
        <pc:picChg chg="del">
          <ac:chgData name="Ismaiel Sara" userId="af547c4d-8ad0-4115-acb0-6acee1d174ea" providerId="ADAL" clId="{7987CBE6-B362-4B00-99F6-AF9F2408DBF1}" dt="2023-10-06T15:09:36.364" v="19" actId="478"/>
          <ac:picMkLst>
            <pc:docMk/>
            <pc:sldMk cId="57543138" sldId="2106"/>
            <ac:picMk id="4" creationId="{23F58DB7-2D6B-C471-20DF-1821970D01C5}"/>
          </ac:picMkLst>
        </pc:picChg>
        <pc:cxnChg chg="mod">
          <ac:chgData name="Ismaiel Sara" userId="af547c4d-8ad0-4115-acb0-6acee1d174ea" providerId="ADAL" clId="{7987CBE6-B362-4B00-99F6-AF9F2408DBF1}" dt="2023-10-06T15:09:53.902" v="25" actId="164"/>
          <ac:cxnSpMkLst>
            <pc:docMk/>
            <pc:sldMk cId="57543138" sldId="2106"/>
            <ac:cxnSpMk id="8" creationId="{80C041D3-1EC1-98BF-53B6-4C1C0FA8C55A}"/>
          </ac:cxnSpMkLst>
        </pc:cxnChg>
      </pc:sldChg>
      <pc:sldChg chg="add">
        <pc:chgData name="Ismaiel Sara" userId="af547c4d-8ad0-4115-acb0-6acee1d174ea" providerId="ADAL" clId="{7987CBE6-B362-4B00-99F6-AF9F2408DBF1}" dt="2023-10-06T15:05:08.776" v="1"/>
        <pc:sldMkLst>
          <pc:docMk/>
          <pc:sldMk cId="536338202" sldId="2114"/>
        </pc:sldMkLst>
      </pc:sldChg>
      <pc:sldChg chg="addSp delSp modSp add mod">
        <pc:chgData name="Ismaiel Sara" userId="af547c4d-8ad0-4115-acb0-6acee1d174ea" providerId="ADAL" clId="{7987CBE6-B362-4B00-99F6-AF9F2408DBF1}" dt="2023-10-06T17:22:01.658" v="414" actId="1076"/>
        <pc:sldMkLst>
          <pc:docMk/>
          <pc:sldMk cId="3139708805" sldId="2115"/>
        </pc:sldMkLst>
        <pc:spChg chg="mod">
          <ac:chgData name="Ismaiel Sara" userId="af547c4d-8ad0-4115-acb0-6acee1d174ea" providerId="ADAL" clId="{7987CBE6-B362-4B00-99F6-AF9F2408DBF1}" dt="2023-10-06T17:21:52.766" v="413" actId="1076"/>
          <ac:spMkLst>
            <pc:docMk/>
            <pc:sldMk cId="3139708805" sldId="2115"/>
            <ac:spMk id="2" creationId="{26020483-CFF8-4558-7752-39BCD05879A1}"/>
          </ac:spMkLst>
        </pc:spChg>
        <pc:spChg chg="mod">
          <ac:chgData name="Ismaiel Sara" userId="af547c4d-8ad0-4115-acb0-6acee1d174ea" providerId="ADAL" clId="{7987CBE6-B362-4B00-99F6-AF9F2408DBF1}" dt="2023-10-06T17:20:59.909" v="404" actId="1076"/>
          <ac:spMkLst>
            <pc:docMk/>
            <pc:sldMk cId="3139708805" sldId="2115"/>
            <ac:spMk id="4" creationId="{9430AD44-7604-25D2-4BC8-8827D6BE4B66}"/>
          </ac:spMkLst>
        </pc:spChg>
        <pc:spChg chg="mod">
          <ac:chgData name="Ismaiel Sara" userId="af547c4d-8ad0-4115-acb0-6acee1d174ea" providerId="ADAL" clId="{7987CBE6-B362-4B00-99F6-AF9F2408DBF1}" dt="2023-10-06T17:22:01.658" v="414" actId="1076"/>
          <ac:spMkLst>
            <pc:docMk/>
            <pc:sldMk cId="3139708805" sldId="2115"/>
            <ac:spMk id="5" creationId="{044D0A77-9FD6-61EE-F92F-3E3F363152D9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7" creationId="{17AE292A-3508-E5BC-0C19-77220128C864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9" creationId="{B1AD6D84-F122-267C-3E66-64C5526FA180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10" creationId="{DD41952E-6EC4-1F5E-4212-95C9FEC8F864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11" creationId="{F9A27AA2-9479-DC70-A29B-F47E4D33F661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13" creationId="{0CBF3025-E4E8-0FD6-6A2B-1CA09C58FCCF}"/>
          </ac:spMkLst>
        </pc:spChg>
        <pc:spChg chg="mod">
          <ac:chgData name="Ismaiel Sara" userId="af547c4d-8ad0-4115-acb0-6acee1d174ea" providerId="ADAL" clId="{7987CBE6-B362-4B00-99F6-AF9F2408DBF1}" dt="2023-10-06T17:16:43.791" v="59" actId="20577"/>
          <ac:spMkLst>
            <pc:docMk/>
            <pc:sldMk cId="3139708805" sldId="2115"/>
            <ac:spMk id="14" creationId="{63AEE89F-A116-44CE-9BEE-9EEE4E3E6D13}"/>
          </ac:spMkLst>
        </pc:spChg>
        <pc:spChg chg="add mod">
          <ac:chgData name="Ismaiel Sara" userId="af547c4d-8ad0-4115-acb0-6acee1d174ea" providerId="ADAL" clId="{7987CBE6-B362-4B00-99F6-AF9F2408DBF1}" dt="2023-10-06T17:21:52.766" v="413" actId="1076"/>
          <ac:spMkLst>
            <pc:docMk/>
            <pc:sldMk cId="3139708805" sldId="2115"/>
            <ac:spMk id="17" creationId="{6DFE94EE-28C5-DDCC-2211-3B065F472D2B}"/>
          </ac:spMkLst>
        </pc:spChg>
        <pc:spChg chg="add mod">
          <ac:chgData name="Ismaiel Sara" userId="af547c4d-8ad0-4115-acb0-6acee1d174ea" providerId="ADAL" clId="{7987CBE6-B362-4B00-99F6-AF9F2408DBF1}" dt="2023-10-06T17:21:27.337" v="408" actId="207"/>
          <ac:spMkLst>
            <pc:docMk/>
            <pc:sldMk cId="3139708805" sldId="2115"/>
            <ac:spMk id="19" creationId="{C73FA988-B942-8907-EA4A-A0D56CA24B1C}"/>
          </ac:spMkLst>
        </pc:spChg>
        <pc:spChg chg="del">
          <ac:chgData name="Ismaiel Sara" userId="af547c4d-8ad0-4115-acb0-6acee1d174ea" providerId="ADAL" clId="{7987CBE6-B362-4B00-99F6-AF9F2408DBF1}" dt="2023-10-06T17:17:37.872" v="75" actId="478"/>
          <ac:spMkLst>
            <pc:docMk/>
            <pc:sldMk cId="3139708805" sldId="2115"/>
            <ac:spMk id="22" creationId="{924AE44B-B8CF-F74E-D038-3738A1ACDF7C}"/>
          </ac:spMkLst>
        </pc:spChg>
        <pc:spChg chg="add mod">
          <ac:chgData name="Ismaiel Sara" userId="af547c4d-8ad0-4115-acb0-6acee1d174ea" providerId="ADAL" clId="{7987CBE6-B362-4B00-99F6-AF9F2408DBF1}" dt="2023-10-06T17:22:01.658" v="414" actId="1076"/>
          <ac:spMkLst>
            <pc:docMk/>
            <pc:sldMk cId="3139708805" sldId="2115"/>
            <ac:spMk id="24" creationId="{971E17F5-61F6-9A02-259C-04E76782ADE5}"/>
          </ac:spMkLst>
        </pc:spChg>
        <pc:spChg chg="del">
          <ac:chgData name="Ismaiel Sara" userId="af547c4d-8ad0-4115-acb0-6acee1d174ea" providerId="ADAL" clId="{7987CBE6-B362-4B00-99F6-AF9F2408DBF1}" dt="2023-10-06T17:17:40.274" v="76" actId="478"/>
          <ac:spMkLst>
            <pc:docMk/>
            <pc:sldMk cId="3139708805" sldId="2115"/>
            <ac:spMk id="25" creationId="{8FEEBF49-6FE0-530D-4F18-AFE9E39B58FA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26" creationId="{C17BD310-E4D9-D1FA-2E35-265B5FEF225D}"/>
          </ac:spMkLst>
        </pc:spChg>
        <pc:spChg chg="del">
          <ac:chgData name="Ismaiel Sara" userId="af547c4d-8ad0-4115-acb0-6acee1d174ea" providerId="ADAL" clId="{7987CBE6-B362-4B00-99F6-AF9F2408DBF1}" dt="2023-10-06T17:17:40.274" v="76" actId="478"/>
          <ac:spMkLst>
            <pc:docMk/>
            <pc:sldMk cId="3139708805" sldId="2115"/>
            <ac:spMk id="28" creationId="{D101C4F1-AA0C-C513-7A04-E31238DCF234}"/>
          </ac:spMkLst>
        </pc:spChg>
        <pc:spChg chg="del">
          <ac:chgData name="Ismaiel Sara" userId="af547c4d-8ad0-4115-acb0-6acee1d174ea" providerId="ADAL" clId="{7987CBE6-B362-4B00-99F6-AF9F2408DBF1}" dt="2023-10-06T17:17:40.274" v="76" actId="478"/>
          <ac:spMkLst>
            <pc:docMk/>
            <pc:sldMk cId="3139708805" sldId="2115"/>
            <ac:spMk id="29" creationId="{44966BF1-4DF4-9DA9-7F6F-28022FB5A9A2}"/>
          </ac:spMkLst>
        </pc:spChg>
        <pc:spChg chg="del">
          <ac:chgData name="Ismaiel Sara" userId="af547c4d-8ad0-4115-acb0-6acee1d174ea" providerId="ADAL" clId="{7987CBE6-B362-4B00-99F6-AF9F2408DBF1}" dt="2023-10-06T17:17:40.274" v="76" actId="478"/>
          <ac:spMkLst>
            <pc:docMk/>
            <pc:sldMk cId="3139708805" sldId="2115"/>
            <ac:spMk id="31" creationId="{E2D947C3-FAD3-19B7-F5BC-039595182C54}"/>
          </ac:spMkLst>
        </pc:spChg>
        <pc:spChg chg="del">
          <ac:chgData name="Ismaiel Sara" userId="af547c4d-8ad0-4115-acb0-6acee1d174ea" providerId="ADAL" clId="{7987CBE6-B362-4B00-99F6-AF9F2408DBF1}" dt="2023-10-06T17:17:48.302" v="77" actId="478"/>
          <ac:spMkLst>
            <pc:docMk/>
            <pc:sldMk cId="3139708805" sldId="2115"/>
            <ac:spMk id="34" creationId="{2F449284-CAE1-0FFC-B040-148F64D41D01}"/>
          </ac:spMkLst>
        </pc:spChg>
        <pc:cxnChg chg="del mod">
          <ac:chgData name="Ismaiel Sara" userId="af547c4d-8ad0-4115-acb0-6acee1d174ea" providerId="ADAL" clId="{7987CBE6-B362-4B00-99F6-AF9F2408DBF1}" dt="2023-10-06T17:17:50.237" v="78" actId="478"/>
          <ac:cxnSpMkLst>
            <pc:docMk/>
            <pc:sldMk cId="3139708805" sldId="2115"/>
            <ac:cxnSpMk id="8" creationId="{9D7A182F-8117-C64B-C96E-9C55760672F2}"/>
          </ac:cxnSpMkLst>
        </pc:cxnChg>
        <pc:cxnChg chg="del mod">
          <ac:chgData name="Ismaiel Sara" userId="af547c4d-8ad0-4115-acb0-6acee1d174ea" providerId="ADAL" clId="{7987CBE6-B362-4B00-99F6-AF9F2408DBF1}" dt="2023-10-06T17:17:50.991" v="79" actId="478"/>
          <ac:cxnSpMkLst>
            <pc:docMk/>
            <pc:sldMk cId="3139708805" sldId="2115"/>
            <ac:cxnSpMk id="15" creationId="{49CA23D4-655F-039B-001A-8393A362DCD5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16" creationId="{3A461D54-399B-1FEC-650A-75964FE66032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18" creationId="{E4DD886E-2A0F-EAC7-0E75-D2EF543846D2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20" creationId="{7FCBA13E-AFE0-CFCB-7592-0C69BD783A7B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21" creationId="{ED6299F3-A730-8E7C-6A66-FDB713E53929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23" creationId="{0FF162FE-FAC2-B468-C8A2-98DF096B0367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27" creationId="{83FB46DE-059A-B73F-C005-8FA8BE8F5155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30" creationId="{1E42961D-06B5-9526-900E-838FBE649BC1}"/>
          </ac:cxnSpMkLst>
        </pc:cxnChg>
        <pc:cxnChg chg="del mod">
          <ac:chgData name="Ismaiel Sara" userId="af547c4d-8ad0-4115-acb0-6acee1d174ea" providerId="ADAL" clId="{7987CBE6-B362-4B00-99F6-AF9F2408DBF1}" dt="2023-10-06T17:17:48.302" v="77" actId="478"/>
          <ac:cxnSpMkLst>
            <pc:docMk/>
            <pc:sldMk cId="3139708805" sldId="2115"/>
            <ac:cxnSpMk id="39" creationId="{5766B5DF-AC84-93E9-5079-BAE147C399C1}"/>
          </ac:cxnSpMkLst>
        </pc:cxnChg>
        <pc:cxnChg chg="del mod">
          <ac:chgData name="Ismaiel Sara" userId="af547c4d-8ad0-4115-acb0-6acee1d174ea" providerId="ADAL" clId="{7987CBE6-B362-4B00-99F6-AF9F2408DBF1}" dt="2023-10-06T17:17:40.274" v="76" actId="478"/>
          <ac:cxnSpMkLst>
            <pc:docMk/>
            <pc:sldMk cId="3139708805" sldId="2115"/>
            <ac:cxnSpMk id="69" creationId="{E6B5B802-D744-07F7-E129-C150E02A8807}"/>
          </ac:cxnSpMkLst>
        </pc:cxnChg>
        <pc:cxnChg chg="del mod">
          <ac:chgData name="Ismaiel Sara" userId="af547c4d-8ad0-4115-acb0-6acee1d174ea" providerId="ADAL" clId="{7987CBE6-B362-4B00-99F6-AF9F2408DBF1}" dt="2023-10-06T17:17:40.274" v="76" actId="478"/>
          <ac:cxnSpMkLst>
            <pc:docMk/>
            <pc:sldMk cId="3139708805" sldId="2115"/>
            <ac:cxnSpMk id="75" creationId="{991E45D6-95FB-9AB8-9E3E-9484A3FE4256}"/>
          </ac:cxnSpMkLst>
        </pc:cxnChg>
        <pc:cxnChg chg="del mod">
          <ac:chgData name="Ismaiel Sara" userId="af547c4d-8ad0-4115-acb0-6acee1d174ea" providerId="ADAL" clId="{7987CBE6-B362-4B00-99F6-AF9F2408DBF1}" dt="2023-10-06T17:17:40.274" v="76" actId="478"/>
          <ac:cxnSpMkLst>
            <pc:docMk/>
            <pc:sldMk cId="3139708805" sldId="2115"/>
            <ac:cxnSpMk id="79" creationId="{65C2F882-CFD2-C66D-7FCF-FCD795BDF66B}"/>
          </ac:cxnSpMkLst>
        </pc:cxnChg>
        <pc:cxnChg chg="del mod">
          <ac:chgData name="Ismaiel Sara" userId="af547c4d-8ad0-4115-acb0-6acee1d174ea" providerId="ADAL" clId="{7987CBE6-B362-4B00-99F6-AF9F2408DBF1}" dt="2023-10-06T17:17:40.274" v="76" actId="478"/>
          <ac:cxnSpMkLst>
            <pc:docMk/>
            <pc:sldMk cId="3139708805" sldId="2115"/>
            <ac:cxnSpMk id="82" creationId="{3677A930-7668-6079-D899-3F56D3D3DD8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9E831-201C-4A53-BA49-3B993D3DB917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3E40E-F46D-4B7C-9D27-011C0BAB4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37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FE3F79FA-849B-ACFE-5016-030E06E6BE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0" y="5207737"/>
            <a:ext cx="12192000" cy="163069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62FA755-4111-4FFD-A44F-814B170CA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4D5FFB-1B96-49C7-AA5A-658CBB523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97044E-1A7D-4FC3-9E75-64514D0D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CC0F7-FF0E-4A52-9BEA-B09633C5C5D0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1505BF-70C4-4D46-A826-65B82AAB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B144F0-F5C4-40D1-AA59-4E8A46BA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527" y="617378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CF7E0A-8CF6-4D72-B419-F7420E6817D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C25CC2-EBDF-1468-0B09-CA5879437132}"/>
              </a:ext>
            </a:extLst>
          </p:cNvPr>
          <p:cNvSpPr txBox="1"/>
          <p:nvPr userDrawn="1"/>
        </p:nvSpPr>
        <p:spPr>
          <a:xfrm>
            <a:off x="9058940" y="6173787"/>
            <a:ext cx="1127051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248417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48EEC-D010-41DC-963A-AB2E7ED9C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38399D-F57B-4F12-BCC5-D0D73F1CF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14CE37-EB75-4EE4-AF4C-762523A0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70A2-9F2F-4539-ADD3-0701B23F0269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F807C4-0403-4620-ADAA-40A47FCF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23F770-BA97-4725-BD7F-1D1F659D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22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79AC83-C253-4698-8718-3A6AB80F05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0FC6F7-B13D-458C-89AE-C2F872242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C97327-ACB4-49C4-B510-0BBB42FE0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91FF-0C7D-4AE3-AFF9-05B63C2F5F66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0C43C7-D207-4776-9F44-1B9EE4BB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CF5FA2-58CF-4B14-9AF6-78CB4D00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728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F1EC9-2579-4D6E-B8B3-61A92F102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3D796D-C620-4AAB-AF0F-44DC6192A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13B06E-46B6-48F5-8272-C95FEFA31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B777-7C38-44F7-A07A-27B6B920A129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36C78-BBB5-473E-A0ED-B7C0A31AF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8FE870-7827-4DF1-AE57-B88A9FDF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4F6EE1F-32F1-52DC-DF10-38C6FEDE86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227304"/>
            <a:ext cx="12192000" cy="1630696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0C8E2D3B-F5CE-1447-5EDE-CA86315145F5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3CC0F7-FF0E-4A52-9BEA-B09633C5C5D0}" type="datetime1">
              <a:rPr lang="fr-FR" smtClean="0"/>
              <a:pPr/>
              <a:t>06/10/2023</a:t>
            </a:fld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9EA6D7C-C6FF-F01D-C8FB-1623F75D3037}"/>
              </a:ext>
            </a:extLst>
          </p:cNvPr>
          <p:cNvSpPr txBox="1">
            <a:spLocks/>
          </p:cNvSpPr>
          <p:nvPr userDrawn="1"/>
        </p:nvSpPr>
        <p:spPr>
          <a:xfrm>
            <a:off x="8236527" y="61737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CF7E0A-8CF6-4D72-B419-F7420E6817D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2968C64-A5DD-D09E-BADB-4C06B61ED3C2}"/>
              </a:ext>
            </a:extLst>
          </p:cNvPr>
          <p:cNvSpPr txBox="1"/>
          <p:nvPr userDrawn="1"/>
        </p:nvSpPr>
        <p:spPr>
          <a:xfrm>
            <a:off x="9058940" y="6173787"/>
            <a:ext cx="1127051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307803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31D521-B3CB-4F66-8EEF-B81E29199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959E79-E582-4342-A019-0C72970A8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027BC8-F4C0-4A6D-8F87-AC24E814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AF02-69F2-42D6-BFD2-DC1661EC9E0F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4C3716-E420-4636-954B-3B464C00C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97BB85-6A68-4E8A-AF89-07577198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6ED364B-62E5-22B2-1620-FBF01A4172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227304"/>
            <a:ext cx="12192000" cy="1630696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A6435017-713C-E38F-6D77-CFD5BBF1DCA1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3CC0F7-FF0E-4A52-9BEA-B09633C5C5D0}" type="datetime1">
              <a:rPr lang="fr-FR" smtClean="0"/>
              <a:pPr/>
              <a:t>06/10/2023</a:t>
            </a:fld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98A5FBF-80FF-9243-B625-FE17DD989D5D}"/>
              </a:ext>
            </a:extLst>
          </p:cNvPr>
          <p:cNvSpPr txBox="1">
            <a:spLocks/>
          </p:cNvSpPr>
          <p:nvPr userDrawn="1"/>
        </p:nvSpPr>
        <p:spPr>
          <a:xfrm>
            <a:off x="8236527" y="61737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CF7E0A-8CF6-4D72-B419-F7420E6817D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2418136-0321-6889-F98B-A98F2AEE1F62}"/>
              </a:ext>
            </a:extLst>
          </p:cNvPr>
          <p:cNvSpPr txBox="1"/>
          <p:nvPr userDrawn="1"/>
        </p:nvSpPr>
        <p:spPr>
          <a:xfrm>
            <a:off x="9058940" y="6173787"/>
            <a:ext cx="1127051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79207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E2CE2-C7B8-47FB-8467-77FC403A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EF6788-2A24-4EA2-942B-238B460713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2252D-FDB9-4D1A-8D13-B4BEEB139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49B860-BBEC-465F-949B-2467C18B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357-EA4C-4B37-9C1B-E4BB4C652153}" type="datetime1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0D64F2-D4DC-4E42-ADCB-88D0ABFE1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E177ED-7376-4C62-9DE8-7EC3B964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B6040E1-8110-C090-8CEC-F26E70540A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227304"/>
            <a:ext cx="12192000" cy="1630696"/>
          </a:xfrm>
          <a:prstGeom prst="rect">
            <a:avLst/>
          </a:prstGeom>
        </p:spPr>
      </p:pic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B5E829B8-8CD9-176C-0A42-52B5E92527EC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3CC0F7-FF0E-4A52-9BEA-B09633C5C5D0}" type="datetime1">
              <a:rPr lang="fr-FR" smtClean="0"/>
              <a:pPr/>
              <a:t>06/10/2023</a:t>
            </a:fld>
            <a:endParaRPr lang="fr-FR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6157A36F-0931-FB1D-95CC-46F8DFC9F85C}"/>
              </a:ext>
            </a:extLst>
          </p:cNvPr>
          <p:cNvSpPr txBox="1">
            <a:spLocks/>
          </p:cNvSpPr>
          <p:nvPr userDrawn="1"/>
        </p:nvSpPr>
        <p:spPr>
          <a:xfrm>
            <a:off x="8236527" y="61737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CF7E0A-8CF6-4D72-B419-F7420E6817D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EC0D85-68B8-60A1-EBAB-B7D2C6A9AE7E}"/>
              </a:ext>
            </a:extLst>
          </p:cNvPr>
          <p:cNvSpPr txBox="1"/>
          <p:nvPr userDrawn="1"/>
        </p:nvSpPr>
        <p:spPr>
          <a:xfrm>
            <a:off x="9058940" y="6173787"/>
            <a:ext cx="1127051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368287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63D417-9289-4876-A8C3-5B9651914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4C7B8E-3A58-41A2-9B31-8760C96C9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35C81A-995E-4652-8F89-5C733C118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36E6CE-CEA4-4B37-9E3C-94919E07D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0D26543-749E-4E88-97B2-B2AFB95AC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A4A7C1-1409-4278-B818-2E80F7DD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3484-FD17-42B2-B99A-63341EFFEC63}" type="datetime1">
              <a:rPr lang="fr-FR" smtClean="0"/>
              <a:t>06/10/2023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BF176F3-2A93-412C-9CA1-92A0A24C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C6D2F4B-6D0B-436C-9CD9-94AD4FC9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C638C62-1180-ADFA-D62A-39D75DD42C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227304"/>
            <a:ext cx="12192000" cy="1630696"/>
          </a:xfrm>
          <a:prstGeom prst="rect">
            <a:avLst/>
          </a:prstGeom>
        </p:spPr>
      </p:pic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FAA666A4-B49E-1B64-F3CF-47B86F831C56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3CC0F7-FF0E-4A52-9BEA-B09633C5C5D0}" type="datetime1">
              <a:rPr lang="fr-FR" smtClean="0"/>
              <a:pPr/>
              <a:t>06/10/2023</a:t>
            </a:fld>
            <a:endParaRPr lang="fr-FR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35926A58-E047-D3BF-3B7D-5754601341DF}"/>
              </a:ext>
            </a:extLst>
          </p:cNvPr>
          <p:cNvSpPr txBox="1">
            <a:spLocks/>
          </p:cNvSpPr>
          <p:nvPr userDrawn="1"/>
        </p:nvSpPr>
        <p:spPr>
          <a:xfrm>
            <a:off x="8236527" y="61737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CF7E0A-8CF6-4D72-B419-F7420E6817D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B87EFE3-E0AC-FA18-A801-8FFAB0C72084}"/>
              </a:ext>
            </a:extLst>
          </p:cNvPr>
          <p:cNvSpPr txBox="1"/>
          <p:nvPr userDrawn="1"/>
        </p:nvSpPr>
        <p:spPr>
          <a:xfrm>
            <a:off x="9058940" y="6173787"/>
            <a:ext cx="1127051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132742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CA96E-33A9-4DD8-932A-14E81FA9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4E4533-ACBE-4B63-920D-81BE46323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32-033B-44B7-989E-BC0B0BE385A6}" type="datetime1">
              <a:rPr lang="fr-FR" smtClean="0"/>
              <a:t>06/10/2023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CF4522-5754-41F3-994B-9819329A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987B0A-992D-4D8C-B8CC-E919B40D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88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33182F1-C13F-4B9D-AD9F-8D3348C6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2B22-50DF-4883-839C-9C85DD9A8062}" type="datetime1">
              <a:rPr lang="fr-FR" smtClean="0"/>
              <a:t>06/10/2023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5F09F01-854E-4D1A-AA1B-76AC8645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459027-8160-4153-BBA3-08F950DA6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94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9B7503-B950-4979-B172-8A04CC576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AFAFEF-593B-482B-A239-3366BC2C6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1BDFCF-9002-4564-9AF7-9C0BC42F8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342109-0C7A-4C36-9BF7-2F5B96BC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452ED-60B9-4D58-AC3B-8E9463760814}" type="datetime1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9BBD79-BA57-4200-8E97-2A4B0EC55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97E3F4-3F76-41E6-B533-E293CE2D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45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E86E19-D02B-4BE2-BE51-79DBC989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1B46049-3DAE-454E-9B45-7145171CD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795401-9287-42A2-9E67-447DACFFD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152BCF-70BF-40F2-8EF7-7927A47F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C095-1F6C-4234-9683-C3897AEEA3E2}" type="datetime1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76CF24-40AD-461E-9C19-9DE5435C9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A5AB1E-2D6B-40FA-9FDE-B1EC9688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57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DF9A7C6-1176-41E5-8DAF-790C19B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E5F16-E124-4334-8EFC-6134EF7F8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7D1CF2-40C8-44BA-8D34-E9D459058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8C2CF-C3E8-4534-BE21-E992B366C4F1}" type="datetime1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86D029-7254-4AA5-A138-CBF7EE8D8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4952F7-13B8-463F-B498-E40C5D2C8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F7E0A-8CF6-4D72-B419-F7420E6817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7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FEF1F62-7752-6F31-A7E8-CE86EC1AB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52148" cy="6858000"/>
          </a:xfrm>
          <a:prstGeom prst="rect">
            <a:avLst/>
          </a:prstGeom>
        </p:spPr>
      </p:pic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C6C0244D-77E6-45AD-862B-0F40F94918CB}"/>
              </a:ext>
            </a:extLst>
          </p:cNvPr>
          <p:cNvSpPr/>
          <p:nvPr/>
        </p:nvSpPr>
        <p:spPr>
          <a:xfrm>
            <a:off x="3196910" y="626399"/>
            <a:ext cx="4867659" cy="1117341"/>
          </a:xfrm>
          <a:prstGeom prst="round2SameRect">
            <a:avLst>
              <a:gd name="adj1" fmla="val 19328"/>
              <a:gd name="adj2" fmla="val 0"/>
            </a:avLst>
          </a:prstGeom>
          <a:solidFill>
            <a:srgbClr val="2CB4D5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/>
              <a:t>Mon Compte</a:t>
            </a:r>
          </a:p>
          <a:p>
            <a:pPr algn="ctr"/>
            <a:r>
              <a:rPr lang="fr-FR" sz="2800" b="1" dirty="0"/>
              <a:t>(Horizon lot 2)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1AC5659-F22A-4567-B759-924F455735D1}"/>
              </a:ext>
            </a:extLst>
          </p:cNvPr>
          <p:cNvSpPr txBox="1"/>
          <p:nvPr/>
        </p:nvSpPr>
        <p:spPr>
          <a:xfrm>
            <a:off x="1243125" y="1840583"/>
            <a:ext cx="8924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n>
                  <a:solidFill>
                    <a:srgbClr val="9A9F97"/>
                  </a:solidFill>
                </a:ln>
                <a:solidFill>
                  <a:schemeClr val="bg1"/>
                </a:solidFill>
              </a:rPr>
              <a:t>Bilan à 3 mois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BD6106A-1A1E-45D4-989F-9B444A0E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5E69-3501-41A0-B96C-77E96E0D8022}" type="slidenum">
              <a:rPr lang="fr-FR" smtClean="0"/>
              <a:t>1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7A8593D-67F3-D9F0-5F96-B9BD19B8F7CC}"/>
              </a:ext>
            </a:extLst>
          </p:cNvPr>
          <p:cNvSpPr txBox="1"/>
          <p:nvPr/>
        </p:nvSpPr>
        <p:spPr>
          <a:xfrm>
            <a:off x="1168697" y="2548359"/>
            <a:ext cx="8924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n>
                  <a:solidFill>
                    <a:srgbClr val="9A9F97"/>
                  </a:solidFill>
                </a:ln>
                <a:solidFill>
                  <a:schemeClr val="bg1"/>
                </a:solidFill>
              </a:rPr>
              <a:t>02/10/2023</a:t>
            </a:r>
          </a:p>
        </p:txBody>
      </p:sp>
    </p:spTree>
    <p:extLst>
      <p:ext uri="{BB962C8B-B14F-4D97-AF65-F5344CB8AC3E}">
        <p14:creationId xmlns:p14="http://schemas.microsoft.com/office/powerpoint/2010/main" val="1706875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7EB1B4B-8967-12D8-D7CD-B2166E4AD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65"/>
            <a:ext cx="12224426" cy="6858000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BB4FD0E6-252E-43CA-A19A-16E9F5245937}"/>
              </a:ext>
            </a:extLst>
          </p:cNvPr>
          <p:cNvGrpSpPr/>
          <p:nvPr/>
        </p:nvGrpSpPr>
        <p:grpSpPr>
          <a:xfrm>
            <a:off x="0" y="4961074"/>
            <a:ext cx="5456350" cy="1883661"/>
            <a:chOff x="171451" y="245098"/>
            <a:chExt cx="5456350" cy="2152914"/>
          </a:xfrm>
        </p:grpSpPr>
        <p:sp>
          <p:nvSpPr>
            <p:cNvPr id="11" name="Rectangle : avec coins arrondis en haut 10">
              <a:extLst>
                <a:ext uri="{FF2B5EF4-FFF2-40B4-BE49-F238E27FC236}">
                  <a16:creationId xmlns:a16="http://schemas.microsoft.com/office/drawing/2014/main" id="{89914351-ECA3-4BDC-B75B-230EC5F45511}"/>
                </a:ext>
              </a:extLst>
            </p:cNvPr>
            <p:cNvSpPr/>
            <p:nvPr/>
          </p:nvSpPr>
          <p:spPr>
            <a:xfrm>
              <a:off x="273376" y="245098"/>
              <a:ext cx="5354425" cy="1601119"/>
            </a:xfrm>
            <a:prstGeom prst="round2SameRect">
              <a:avLst>
                <a:gd name="adj1" fmla="val 19328"/>
                <a:gd name="adj2" fmla="val 0"/>
              </a:avLst>
            </a:prstGeom>
            <a:gradFill flip="none" rotWithShape="1">
              <a:gsLst>
                <a:gs pos="0">
                  <a:srgbClr val="11BCBA">
                    <a:shade val="30000"/>
                    <a:satMod val="115000"/>
                  </a:srgbClr>
                </a:gs>
                <a:gs pos="50000">
                  <a:srgbClr val="11BCBA">
                    <a:shade val="67500"/>
                    <a:satMod val="115000"/>
                  </a:srgbClr>
                </a:gs>
                <a:gs pos="100000">
                  <a:srgbClr val="11BCBA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8B45D32-3BF1-4F9E-965F-354391E2733A}"/>
                </a:ext>
              </a:extLst>
            </p:cNvPr>
            <p:cNvSpPr/>
            <p:nvPr/>
          </p:nvSpPr>
          <p:spPr>
            <a:xfrm>
              <a:off x="254522" y="1931058"/>
              <a:ext cx="5373279" cy="452643"/>
            </a:xfrm>
            <a:prstGeom prst="rect">
              <a:avLst/>
            </a:prstGeom>
            <a:gradFill flip="none" rotWithShape="1">
              <a:gsLst>
                <a:gs pos="0">
                  <a:srgbClr val="6EA0BB">
                    <a:shade val="30000"/>
                    <a:satMod val="115000"/>
                  </a:srgbClr>
                </a:gs>
                <a:gs pos="50000">
                  <a:srgbClr val="6EA0BB">
                    <a:shade val="67500"/>
                    <a:satMod val="115000"/>
                  </a:srgbClr>
                </a:gs>
                <a:gs pos="100000">
                  <a:srgbClr val="6EA0BB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BD5C0CAB-14C4-4F20-978D-6A5B85ABCC57}"/>
                </a:ext>
              </a:extLst>
            </p:cNvPr>
            <p:cNvSpPr txBox="1"/>
            <p:nvPr/>
          </p:nvSpPr>
          <p:spPr>
            <a:xfrm>
              <a:off x="171451" y="1874792"/>
              <a:ext cx="53544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>
                  <a:solidFill>
                    <a:schemeClr val="bg1"/>
                  </a:solidFill>
                </a:rPr>
                <a:t>Merci pour votre participation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074C1ECF-DCA3-4926-B6AA-207448F59996}"/>
                </a:ext>
              </a:extLst>
            </p:cNvPr>
            <p:cNvSpPr txBox="1"/>
            <p:nvPr/>
          </p:nvSpPr>
          <p:spPr>
            <a:xfrm>
              <a:off x="442470" y="361952"/>
              <a:ext cx="4812386" cy="13674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3200" b="1" dirty="0">
                  <a:solidFill>
                    <a:schemeClr val="bg1"/>
                  </a:solidFill>
                </a:rPr>
                <a:t>« C’est ensemble que nous réussirons » </a:t>
              </a:r>
            </a:p>
            <a:p>
              <a:pPr algn="r"/>
              <a:r>
                <a:rPr lang="fr-FR" sz="1600" b="1" i="1" dirty="0">
                  <a:solidFill>
                    <a:schemeClr val="bg1"/>
                  </a:solidFill>
                </a:rPr>
                <a:t>L’équipe DO</a:t>
              </a:r>
              <a:endParaRPr lang="fr-FR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C6812B8-25D3-41C0-BB8E-BBAC36F02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64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63AEE89F-A116-44CE-9BEE-9EEE4E3E6D13}"/>
              </a:ext>
            </a:extLst>
          </p:cNvPr>
          <p:cNvSpPr txBox="1"/>
          <p:nvPr/>
        </p:nvSpPr>
        <p:spPr>
          <a:xfrm>
            <a:off x="192056" y="48719"/>
            <a:ext cx="119999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600" b="1">
                <a:solidFill>
                  <a:srgbClr val="58AFD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Quelques chiffres pour commencer</a:t>
            </a:r>
            <a:endParaRPr lang="en-US" dirty="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F56B97A0-4743-47C5-8F43-BB662AAB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315" y="206329"/>
            <a:ext cx="465931" cy="6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A530969-FD23-4DCA-AE91-1C54ED53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2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4B6870-1D53-BC4F-E39D-7FBA42A1677E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6020483-CFF8-4558-7752-39BCD05879A1}"/>
              </a:ext>
            </a:extLst>
          </p:cNvPr>
          <p:cNvSpPr/>
          <p:nvPr/>
        </p:nvSpPr>
        <p:spPr>
          <a:xfrm>
            <a:off x="2215928" y="1321087"/>
            <a:ext cx="1273891" cy="6463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23 000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430AD44-7604-25D2-4BC8-8827D6BE4B66}"/>
              </a:ext>
            </a:extLst>
          </p:cNvPr>
          <p:cNvSpPr/>
          <p:nvPr/>
        </p:nvSpPr>
        <p:spPr>
          <a:xfrm>
            <a:off x="5721064" y="1860360"/>
            <a:ext cx="1273891" cy="64633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750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44D0A77-9FD6-61EE-F92F-3E3F363152D9}"/>
              </a:ext>
            </a:extLst>
          </p:cNvPr>
          <p:cNvSpPr/>
          <p:nvPr/>
        </p:nvSpPr>
        <p:spPr>
          <a:xfrm>
            <a:off x="8891563" y="1321087"/>
            <a:ext cx="1273891" cy="6463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93 000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7" name="Bulle narrative : ronde 16">
            <a:extLst>
              <a:ext uri="{FF2B5EF4-FFF2-40B4-BE49-F238E27FC236}">
                <a16:creationId xmlns:a16="http://schemas.microsoft.com/office/drawing/2014/main" id="{6DFE94EE-28C5-DDCC-2211-3B065F472D2B}"/>
              </a:ext>
            </a:extLst>
          </p:cNvPr>
          <p:cNvSpPr/>
          <p:nvPr/>
        </p:nvSpPr>
        <p:spPr>
          <a:xfrm>
            <a:off x="733875" y="2573043"/>
            <a:ext cx="3337583" cy="1484851"/>
          </a:xfrm>
          <a:prstGeom prst="wedgeEllipseCallout">
            <a:avLst>
              <a:gd name="adj1" fmla="val 12093"/>
              <a:gd name="adj2" fmla="val -88348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C’est le nombre d’utilisateurs qui  se sont </a:t>
            </a:r>
            <a:r>
              <a:rPr lang="fr-FR" sz="1400" b="1" dirty="0">
                <a:solidFill>
                  <a:schemeClr val="accent1"/>
                </a:solidFill>
              </a:rPr>
              <a:t>connecté avec succès</a:t>
            </a:r>
            <a:r>
              <a:rPr lang="fr-FR" sz="1400" dirty="0"/>
              <a:t> à Mon Compte entre le 26/06 et le 26/09/2023</a:t>
            </a:r>
          </a:p>
        </p:txBody>
      </p:sp>
      <p:sp>
        <p:nvSpPr>
          <p:cNvPr id="19" name="Bulle narrative : ronde 18">
            <a:extLst>
              <a:ext uri="{FF2B5EF4-FFF2-40B4-BE49-F238E27FC236}">
                <a16:creationId xmlns:a16="http://schemas.microsoft.com/office/drawing/2014/main" id="{C73FA988-B942-8907-EA4A-A0D56CA24B1C}"/>
              </a:ext>
            </a:extLst>
          </p:cNvPr>
          <p:cNvSpPr/>
          <p:nvPr/>
        </p:nvSpPr>
        <p:spPr>
          <a:xfrm>
            <a:off x="4689219" y="3315469"/>
            <a:ext cx="3337583" cy="1484851"/>
          </a:xfrm>
          <a:prstGeom prst="wedgeEllipseCallout">
            <a:avLst>
              <a:gd name="adj1" fmla="val -473"/>
              <a:gd name="adj2" fmla="val -9851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</a:rPr>
              <a:t>C’est le nombre d’utilisateurs qui </a:t>
            </a:r>
            <a:r>
              <a:rPr lang="fr-FR" sz="1400" b="1" dirty="0">
                <a:solidFill>
                  <a:schemeClr val="accent6"/>
                </a:solidFill>
              </a:rPr>
              <a:t>n’ont pas réussi à se connecter</a:t>
            </a:r>
            <a:r>
              <a:rPr lang="fr-FR" sz="1400" dirty="0">
                <a:solidFill>
                  <a:schemeClr val="dk1"/>
                </a:solidFill>
              </a:rPr>
              <a:t>, soit </a:t>
            </a:r>
            <a:r>
              <a:rPr lang="fr-FR" sz="1400" b="1" dirty="0">
                <a:solidFill>
                  <a:schemeClr val="accent6"/>
                </a:solidFill>
              </a:rPr>
              <a:t>3%</a:t>
            </a:r>
          </a:p>
        </p:txBody>
      </p:sp>
      <p:sp>
        <p:nvSpPr>
          <p:cNvPr id="24" name="Bulle narrative : ronde 23">
            <a:extLst>
              <a:ext uri="{FF2B5EF4-FFF2-40B4-BE49-F238E27FC236}">
                <a16:creationId xmlns:a16="http://schemas.microsoft.com/office/drawing/2014/main" id="{971E17F5-61F6-9A02-259C-04E76782ADE5}"/>
              </a:ext>
            </a:extLst>
          </p:cNvPr>
          <p:cNvSpPr/>
          <p:nvPr/>
        </p:nvSpPr>
        <p:spPr>
          <a:xfrm>
            <a:off x="8496663" y="2573043"/>
            <a:ext cx="3337583" cy="1484851"/>
          </a:xfrm>
          <a:prstGeom prst="wedgeEllipseCallout">
            <a:avLst>
              <a:gd name="adj1" fmla="val -17314"/>
              <a:gd name="adj2" fmla="val -8834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</a:rPr>
              <a:t>C’est le nombre de </a:t>
            </a:r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connections réussies </a:t>
            </a:r>
            <a:r>
              <a:rPr lang="fr-FR" sz="1400" dirty="0">
                <a:solidFill>
                  <a:schemeClr val="dk1"/>
                </a:solidFill>
              </a:rPr>
              <a:t>sur Mon Compte.</a:t>
            </a:r>
          </a:p>
          <a:p>
            <a:pPr algn="ctr"/>
            <a:r>
              <a:rPr lang="fr-FR" sz="1400" dirty="0">
                <a:solidFill>
                  <a:schemeClr val="dk1"/>
                </a:solidFill>
              </a:rPr>
              <a:t>Chaque internaute se connecte en moyenne </a:t>
            </a:r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4 fois</a:t>
            </a:r>
          </a:p>
        </p:txBody>
      </p:sp>
    </p:spTree>
    <p:extLst>
      <p:ext uri="{BB962C8B-B14F-4D97-AF65-F5344CB8AC3E}">
        <p14:creationId xmlns:p14="http://schemas.microsoft.com/office/powerpoint/2010/main" val="313970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83FB46DE-059A-B73F-C005-8FA8BE8F5155}"/>
              </a:ext>
            </a:extLst>
          </p:cNvPr>
          <p:cNvCxnSpPr>
            <a:cxnSpLocks/>
            <a:stCxn id="4" idx="2"/>
            <a:endCxn id="26" idx="0"/>
          </p:cNvCxnSpPr>
          <p:nvPr/>
        </p:nvCxnSpPr>
        <p:spPr>
          <a:xfrm flipH="1">
            <a:off x="3025678" y="2783246"/>
            <a:ext cx="923973" cy="1121717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5766B5DF-AC84-93E9-5079-BAE147C399C1}"/>
              </a:ext>
            </a:extLst>
          </p:cNvPr>
          <p:cNvCxnSpPr>
            <a:cxnSpLocks/>
            <a:stCxn id="4" idx="2"/>
            <a:endCxn id="34" idx="0"/>
          </p:cNvCxnSpPr>
          <p:nvPr/>
        </p:nvCxnSpPr>
        <p:spPr>
          <a:xfrm flipH="1">
            <a:off x="3949650" y="2783246"/>
            <a:ext cx="1" cy="1899562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63AEE89F-A116-44CE-9BEE-9EEE4E3E6D13}"/>
              </a:ext>
            </a:extLst>
          </p:cNvPr>
          <p:cNvSpPr txBox="1"/>
          <p:nvPr/>
        </p:nvSpPr>
        <p:spPr>
          <a:xfrm>
            <a:off x="192056" y="48719"/>
            <a:ext cx="119999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600" b="1">
                <a:solidFill>
                  <a:srgbClr val="58AFD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Quelles sont les difficultés rencontrées par nos internautes ?</a:t>
            </a:r>
            <a:r>
              <a:rPr lang="en-US"/>
              <a:t> 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F56B97A0-4743-47C5-8F43-BB662AAB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315" y="206329"/>
            <a:ext cx="465931" cy="6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A530969-FD23-4DCA-AE91-1C54ED53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3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4B6870-1D53-BC4F-E39D-7FBA42A1677E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6020483-CFF8-4558-7752-39BCD05879A1}"/>
              </a:ext>
            </a:extLst>
          </p:cNvPr>
          <p:cNvSpPr/>
          <p:nvPr/>
        </p:nvSpPr>
        <p:spPr>
          <a:xfrm>
            <a:off x="293545" y="1709358"/>
            <a:ext cx="1658679" cy="1073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Accès à Mon compte</a:t>
            </a:r>
            <a:endParaRPr lang="fr-FR" sz="16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430AD44-7604-25D2-4BC8-8827D6BE4B66}"/>
              </a:ext>
            </a:extLst>
          </p:cNvPr>
          <p:cNvSpPr/>
          <p:nvPr/>
        </p:nvSpPr>
        <p:spPr>
          <a:xfrm>
            <a:off x="3120311" y="1709358"/>
            <a:ext cx="1658679" cy="10738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Parcours de souscription ADE </a:t>
            </a:r>
            <a:endParaRPr lang="fr-FR" sz="16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44D0A77-9FD6-61EE-F92F-3E3F363152D9}"/>
              </a:ext>
            </a:extLst>
          </p:cNvPr>
          <p:cNvSpPr/>
          <p:nvPr/>
        </p:nvSpPr>
        <p:spPr>
          <a:xfrm>
            <a:off x="5962980" y="1709358"/>
            <a:ext cx="1658679" cy="10738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Création de doublons de particuliers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1AD6D84-F122-267C-3E66-64C5526FA180}"/>
              </a:ext>
            </a:extLst>
          </p:cNvPr>
          <p:cNvSpPr/>
          <p:nvPr/>
        </p:nvSpPr>
        <p:spPr>
          <a:xfrm>
            <a:off x="547175" y="3143849"/>
            <a:ext cx="1150957" cy="644828"/>
          </a:xfrm>
          <a:prstGeom prst="ellipse">
            <a:avLst/>
          </a:prstGeom>
          <a:noFill/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comptes inactifs</a:t>
            </a:r>
            <a:endParaRPr lang="fr-FR" sz="120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9A27AA2-9479-DC70-A29B-F47E4D33F661}"/>
              </a:ext>
            </a:extLst>
          </p:cNvPr>
          <p:cNvSpPr/>
          <p:nvPr/>
        </p:nvSpPr>
        <p:spPr>
          <a:xfrm>
            <a:off x="2193398" y="3177668"/>
            <a:ext cx="1658679" cy="567015"/>
          </a:xfrm>
          <a:prstGeom prst="ellipse">
            <a:avLst/>
          </a:prstGeom>
          <a:solidFill>
            <a:schemeClr val="bg1"/>
          </a:solidFill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Problèmes de connexion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CBF3025-E4E8-0FD6-6A2B-1CA09C58FCCF}"/>
              </a:ext>
            </a:extLst>
          </p:cNvPr>
          <p:cNvSpPr/>
          <p:nvPr/>
        </p:nvSpPr>
        <p:spPr>
          <a:xfrm>
            <a:off x="5918207" y="3068116"/>
            <a:ext cx="1747842" cy="845187"/>
          </a:xfrm>
          <a:prstGeom prst="ellipse">
            <a:avLst/>
          </a:prstGeom>
          <a:noFill/>
          <a:ln>
            <a:solidFill>
              <a:srgbClr val="FFD57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Lors de la création de </a:t>
            </a:r>
            <a:r>
              <a:rPr lang="fr-FR" sz="1200" dirty="0">
                <a:latin typeface="Calibri" panose="020F0502020204030204" pitchFamily="34" charset="0"/>
              </a:rPr>
              <a:t>son </a:t>
            </a:r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espace MC par l’internaute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A461D54-399B-1FEC-650A-75964FE66032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1122654" y="2783246"/>
            <a:ext cx="231" cy="360603"/>
          </a:xfrm>
          <a:prstGeom prst="line">
            <a:avLst/>
          </a:prstGeom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4DD886E-2A0F-EAC7-0E75-D2EF543846D2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>
            <a:off x="3949651" y="2783246"/>
            <a:ext cx="1000936" cy="402240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FCBA13E-AFE0-CFCB-7592-0C69BD783A7B}"/>
              </a:ext>
            </a:extLst>
          </p:cNvPr>
          <p:cNvCxnSpPr>
            <a:cxnSpLocks/>
            <a:stCxn id="4" idx="2"/>
            <a:endCxn id="11" idx="0"/>
          </p:cNvCxnSpPr>
          <p:nvPr/>
        </p:nvCxnSpPr>
        <p:spPr>
          <a:xfrm flipH="1">
            <a:off x="3022738" y="2783246"/>
            <a:ext cx="926913" cy="394422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0FF162FE-FAC2-B468-C8A2-98DF096B0367}"/>
              </a:ext>
            </a:extLst>
          </p:cNvPr>
          <p:cNvCxnSpPr>
            <a:cxnSpLocks/>
            <a:stCxn id="5" idx="2"/>
            <a:endCxn id="13" idx="0"/>
          </p:cNvCxnSpPr>
          <p:nvPr/>
        </p:nvCxnSpPr>
        <p:spPr>
          <a:xfrm flipH="1">
            <a:off x="6792128" y="2783246"/>
            <a:ext cx="192" cy="28487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9D7A182F-8117-C64B-C96E-9C55760672F2}"/>
              </a:ext>
            </a:extLst>
          </p:cNvPr>
          <p:cNvCxnSpPr>
            <a:stCxn id="2" idx="3"/>
            <a:endCxn id="4" idx="1"/>
          </p:cNvCxnSpPr>
          <p:nvPr/>
        </p:nvCxnSpPr>
        <p:spPr>
          <a:xfrm>
            <a:off x="1952224" y="2246302"/>
            <a:ext cx="116808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9CA23D4-655F-039B-001A-8393A362DCD5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4778990" y="2246302"/>
            <a:ext cx="118399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1E42961D-06B5-9526-900E-838FBE649BC1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 flipV="1">
            <a:off x="1698132" y="3461176"/>
            <a:ext cx="495266" cy="50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2F449284-CAE1-0FFC-B040-148F64D41D01}"/>
              </a:ext>
            </a:extLst>
          </p:cNvPr>
          <p:cNvSpPr/>
          <p:nvPr/>
        </p:nvSpPr>
        <p:spPr>
          <a:xfrm>
            <a:off x="3239842" y="4682808"/>
            <a:ext cx="1419615" cy="482735"/>
          </a:xfrm>
          <a:prstGeom prst="ellipse">
            <a:avLst/>
          </a:prstGeom>
          <a:noFill/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latin typeface="Calibri" panose="020F0502020204030204" pitchFamily="34" charset="0"/>
              </a:rPr>
              <a:t>Autres bugs techniques</a:t>
            </a:r>
            <a:endParaRPr lang="fr-FR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7AE292A-3508-E5BC-0C19-77220128C864}"/>
              </a:ext>
            </a:extLst>
          </p:cNvPr>
          <p:cNvSpPr/>
          <p:nvPr/>
        </p:nvSpPr>
        <p:spPr>
          <a:xfrm>
            <a:off x="4076666" y="3866221"/>
            <a:ext cx="1751338" cy="627814"/>
          </a:xfrm>
          <a:prstGeom prst="ellipse">
            <a:avLst/>
          </a:prstGeom>
          <a:noFill/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latin typeface="Calibri" panose="020F0502020204030204" pitchFamily="34" charset="0"/>
              </a:rPr>
              <a:t>Démarches J@ssure introuvables</a:t>
            </a:r>
            <a:endParaRPr lang="fr-FR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D6299F3-A730-8E7C-6A66-FDB713E53929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3949651" y="2783246"/>
            <a:ext cx="1002684" cy="1082975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DD41952E-6EC4-1F5E-4212-95C9FEC8F864}"/>
              </a:ext>
            </a:extLst>
          </p:cNvPr>
          <p:cNvSpPr/>
          <p:nvPr/>
        </p:nvSpPr>
        <p:spPr>
          <a:xfrm>
            <a:off x="4076666" y="3185486"/>
            <a:ext cx="1747841" cy="567016"/>
          </a:xfrm>
          <a:prstGeom prst="ellipse">
            <a:avLst/>
          </a:prstGeom>
          <a:solidFill>
            <a:schemeClr val="bg1"/>
          </a:solidFill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Documents introuvables (NPA)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24AE44B-B8CF-F74E-D038-3738A1ACDF7C}"/>
              </a:ext>
            </a:extLst>
          </p:cNvPr>
          <p:cNvSpPr/>
          <p:nvPr/>
        </p:nvSpPr>
        <p:spPr>
          <a:xfrm>
            <a:off x="8863939" y="1680466"/>
            <a:ext cx="1909707" cy="10738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Problèmes liés à la cotisation dans Mon Compte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D101C4F1-AA0C-C513-7A04-E31238DCF234}"/>
              </a:ext>
            </a:extLst>
          </p:cNvPr>
          <p:cNvSpPr/>
          <p:nvPr/>
        </p:nvSpPr>
        <p:spPr>
          <a:xfrm>
            <a:off x="7905597" y="4211108"/>
            <a:ext cx="1916685" cy="84518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</a:rPr>
              <a:t>Niveau de carte KO sur MC</a:t>
            </a:r>
            <a:endParaRPr lang="fr-FR" sz="12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E2D947C3-FAD3-19B7-F5BC-039595182C54}"/>
              </a:ext>
            </a:extLst>
          </p:cNvPr>
          <p:cNvSpPr/>
          <p:nvPr/>
        </p:nvSpPr>
        <p:spPr>
          <a:xfrm>
            <a:off x="9934305" y="4208055"/>
            <a:ext cx="2019330" cy="84518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</a:rPr>
              <a:t>1ETP au sein de l’équipe Gestion sur juillet/août</a:t>
            </a:r>
            <a:endParaRPr lang="fr-FR" sz="12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C17BD310-E4D9-D1FA-2E35-265B5FEF225D}"/>
              </a:ext>
            </a:extLst>
          </p:cNvPr>
          <p:cNvSpPr/>
          <p:nvPr/>
        </p:nvSpPr>
        <p:spPr>
          <a:xfrm>
            <a:off x="2196338" y="3904963"/>
            <a:ext cx="1658680" cy="627816"/>
          </a:xfrm>
          <a:prstGeom prst="ellipse">
            <a:avLst/>
          </a:prstGeom>
          <a:solidFill>
            <a:schemeClr val="bg1"/>
          </a:solidFill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SMS non reçu ou code de signature KO</a:t>
            </a:r>
          </a:p>
        </p:txBody>
      </p: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E6B5B802-D744-07F7-E129-C150E02A8807}"/>
              </a:ext>
            </a:extLst>
          </p:cNvPr>
          <p:cNvCxnSpPr>
            <a:cxnSpLocks/>
            <a:stCxn id="22" idx="2"/>
            <a:endCxn id="29" idx="0"/>
          </p:cNvCxnSpPr>
          <p:nvPr/>
        </p:nvCxnSpPr>
        <p:spPr>
          <a:xfrm flipH="1">
            <a:off x="8863941" y="2754354"/>
            <a:ext cx="954852" cy="38969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991E45D6-95FB-9AB8-9E3E-9484A3FE4256}"/>
              </a:ext>
            </a:extLst>
          </p:cNvPr>
          <p:cNvCxnSpPr>
            <a:cxnSpLocks/>
            <a:stCxn id="22" idx="2"/>
            <a:endCxn id="25" idx="0"/>
          </p:cNvCxnSpPr>
          <p:nvPr/>
        </p:nvCxnSpPr>
        <p:spPr>
          <a:xfrm>
            <a:off x="9818793" y="2754354"/>
            <a:ext cx="1125177" cy="352832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65C2F882-CFD2-C66D-7FCF-FCD795BDF66B}"/>
              </a:ext>
            </a:extLst>
          </p:cNvPr>
          <p:cNvCxnSpPr>
            <a:cxnSpLocks/>
            <a:stCxn id="25" idx="4"/>
            <a:endCxn id="31" idx="0"/>
          </p:cNvCxnSpPr>
          <p:nvPr/>
        </p:nvCxnSpPr>
        <p:spPr>
          <a:xfrm>
            <a:off x="10943970" y="4049951"/>
            <a:ext cx="0" cy="158104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3677A930-7668-6079-D899-3F56D3D3DD8D}"/>
              </a:ext>
            </a:extLst>
          </p:cNvPr>
          <p:cNvCxnSpPr>
            <a:cxnSpLocks/>
            <a:stCxn id="22" idx="2"/>
            <a:endCxn id="28" idx="0"/>
          </p:cNvCxnSpPr>
          <p:nvPr/>
        </p:nvCxnSpPr>
        <p:spPr>
          <a:xfrm flipH="1">
            <a:off x="8863940" y="2754354"/>
            <a:ext cx="954853" cy="1456754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8FEEBF49-6FE0-530D-4F18-AFE9E39B58FA}"/>
              </a:ext>
            </a:extLst>
          </p:cNvPr>
          <p:cNvSpPr/>
          <p:nvPr/>
        </p:nvSpPr>
        <p:spPr>
          <a:xfrm>
            <a:off x="9934305" y="3107186"/>
            <a:ext cx="2019330" cy="94276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</a:rPr>
              <a:t>Impossible de télécharger l’attestation d’assurance scolaire</a:t>
            </a:r>
            <a:endParaRPr lang="fr-FR" sz="12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4966BF1-4DF4-9DA9-7F6F-28022FB5A9A2}"/>
              </a:ext>
            </a:extLst>
          </p:cNvPr>
          <p:cNvSpPr/>
          <p:nvPr/>
        </p:nvSpPr>
        <p:spPr>
          <a:xfrm>
            <a:off x="7905598" y="3144044"/>
            <a:ext cx="1916685" cy="94806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</a:rPr>
              <a:t>Cotisation non enregistrée après paiement en ligne</a:t>
            </a:r>
            <a:endParaRPr lang="fr-FR" sz="12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33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63AEE89F-A116-44CE-9BEE-9EEE4E3E6D13}"/>
              </a:ext>
            </a:extLst>
          </p:cNvPr>
          <p:cNvSpPr txBox="1"/>
          <p:nvPr/>
        </p:nvSpPr>
        <p:spPr>
          <a:xfrm>
            <a:off x="192056" y="48719"/>
            <a:ext cx="119999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600" b="1">
                <a:solidFill>
                  <a:srgbClr val="58AFD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Comment aurait-on pu les anticiper ?</a:t>
            </a:r>
            <a:r>
              <a:rPr lang="en-US" dirty="0"/>
              <a:t> 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F56B97A0-4743-47C5-8F43-BB662AAB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315" y="206329"/>
            <a:ext cx="465931" cy="64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A530969-FD23-4DCA-AE91-1C54ED53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7E0A-8CF6-4D72-B419-F7420E6817D0}" type="slidenum">
              <a:rPr lang="fr-FR" smtClean="0"/>
              <a:t>4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4B6870-1D53-BC4F-E39D-7FBA42A1677E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6020483-CFF8-4558-7752-39BCD05879A1}"/>
              </a:ext>
            </a:extLst>
          </p:cNvPr>
          <p:cNvSpPr/>
          <p:nvPr/>
        </p:nvSpPr>
        <p:spPr>
          <a:xfrm>
            <a:off x="92904" y="2117081"/>
            <a:ext cx="2916794" cy="1669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Réaliser l’évolution pour permettre l’activation manuelle depuis le formulaire Particulier dans Horizon</a:t>
            </a:r>
            <a:endParaRPr lang="fr-FR" sz="1600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430AD44-7604-25D2-4BC8-8827D6BE4B66}"/>
              </a:ext>
            </a:extLst>
          </p:cNvPr>
          <p:cNvSpPr/>
          <p:nvPr/>
        </p:nvSpPr>
        <p:spPr>
          <a:xfrm>
            <a:off x="3159355" y="2117084"/>
            <a:ext cx="2916794" cy="166925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Inclure, dans les process métier, l’activation manuelle des comptes</a:t>
            </a:r>
            <a:endParaRPr lang="fr-FR" sz="1600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44D0A77-9FD6-61EE-F92F-3E3F363152D9}"/>
              </a:ext>
            </a:extLst>
          </p:cNvPr>
          <p:cNvSpPr/>
          <p:nvPr/>
        </p:nvSpPr>
        <p:spPr>
          <a:xfrm>
            <a:off x="6225806" y="2117083"/>
            <a:ext cx="2916794" cy="16692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Elargir la cible d’activation des comptes</a:t>
            </a:r>
            <a:endParaRPr lang="fr-FR" sz="1600" dirty="0"/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85FEB117-398F-AF7C-FC83-39FA877F609D}"/>
              </a:ext>
            </a:extLst>
          </p:cNvPr>
          <p:cNvSpPr/>
          <p:nvPr/>
        </p:nvSpPr>
        <p:spPr>
          <a:xfrm>
            <a:off x="9292257" y="2096172"/>
            <a:ext cx="2743200" cy="16901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Calibri" panose="020F0502020204030204" pitchFamily="34" charset="0"/>
              </a:rPr>
              <a:t>Informer et former le réseau commercial, Télévente et les services après-vente sur l’accès à Mon Compte, pour mieux accompagner nos internautes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82592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oneTexte 79">
            <a:extLst>
              <a:ext uri="{FF2B5EF4-FFF2-40B4-BE49-F238E27FC236}">
                <a16:creationId xmlns:a16="http://schemas.microsoft.com/office/drawing/2014/main" id="{2404AB04-73C8-4150-8197-1D8FDCB582F8}"/>
              </a:ext>
            </a:extLst>
          </p:cNvPr>
          <p:cNvSpPr txBox="1"/>
          <p:nvPr/>
        </p:nvSpPr>
        <p:spPr>
          <a:xfrm>
            <a:off x="192055" y="48719"/>
            <a:ext cx="1104419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200"/>
            </a:lvl1pPr>
          </a:lstStyle>
          <a:p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Par quels canaux s’adressent-ils à nous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202AA0-5FF9-0122-ECF9-B69083B5DE5B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51A2941C-1663-46A4-0802-CFE38CB815D1}"/>
              </a:ext>
            </a:extLst>
          </p:cNvPr>
          <p:cNvSpPr/>
          <p:nvPr/>
        </p:nvSpPr>
        <p:spPr>
          <a:xfrm>
            <a:off x="914562" y="2055789"/>
            <a:ext cx="1658679" cy="1073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Appels CNCT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09E6351C-DB95-262E-1B83-C47EA3599125}"/>
              </a:ext>
            </a:extLst>
          </p:cNvPr>
          <p:cNvSpPr/>
          <p:nvPr/>
        </p:nvSpPr>
        <p:spPr>
          <a:xfrm>
            <a:off x="3574012" y="2055789"/>
            <a:ext cx="1658679" cy="10738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Réseau commercial - Télévente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083D3CD-4C1B-1596-8D99-592668642A3F}"/>
              </a:ext>
            </a:extLst>
          </p:cNvPr>
          <p:cNvSpPr/>
          <p:nvPr/>
        </p:nvSpPr>
        <p:spPr>
          <a:xfrm>
            <a:off x="6233462" y="2055789"/>
            <a:ext cx="1853772" cy="10738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Réponses aux mails de communication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145168-C563-BAA2-3BB9-C31B8B7E15F2}"/>
              </a:ext>
            </a:extLst>
          </p:cNvPr>
          <p:cNvSpPr/>
          <p:nvPr/>
        </p:nvSpPr>
        <p:spPr>
          <a:xfrm>
            <a:off x="1050982" y="3429000"/>
            <a:ext cx="1382234" cy="845187"/>
          </a:xfrm>
          <a:prstGeom prst="ellipse">
            <a:avLst/>
          </a:prstGeom>
          <a:noFill/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727 appels</a:t>
            </a:r>
            <a:endParaRPr lang="fr-FR" sz="16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1C94F57-2AC2-7B4D-3EEB-3ECF00CD05A7}"/>
              </a:ext>
            </a:extLst>
          </p:cNvPr>
          <p:cNvSpPr/>
          <p:nvPr/>
        </p:nvSpPr>
        <p:spPr>
          <a:xfrm>
            <a:off x="3712234" y="3429000"/>
            <a:ext cx="1382234" cy="850503"/>
          </a:xfrm>
          <a:prstGeom prst="ellipse">
            <a:avLst/>
          </a:prstGeom>
          <a:noFill/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  <a:latin typeface="Calibri" panose="020F0502020204030204" pitchFamily="34" charset="0"/>
              </a:rPr>
              <a:t>50 demandes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B8BA864-B6DC-A352-4DFA-1AB602B31832}"/>
              </a:ext>
            </a:extLst>
          </p:cNvPr>
          <p:cNvSpPr/>
          <p:nvPr/>
        </p:nvSpPr>
        <p:spPr>
          <a:xfrm>
            <a:off x="9323775" y="3434316"/>
            <a:ext cx="1382234" cy="845187"/>
          </a:xfrm>
          <a:prstGeom prst="ellipse">
            <a:avLst/>
          </a:prstGeom>
          <a:noFill/>
          <a:ln>
            <a:solidFill>
              <a:srgbClr val="F7A78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</a:rPr>
              <a:t>À la marge</a:t>
            </a:r>
            <a:endParaRPr lang="fr-FR" sz="14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123FC7D1-C2B1-092C-481E-983449CC12E4}"/>
              </a:ext>
            </a:extLst>
          </p:cNvPr>
          <p:cNvSpPr/>
          <p:nvPr/>
        </p:nvSpPr>
        <p:spPr>
          <a:xfrm>
            <a:off x="6469231" y="3429000"/>
            <a:ext cx="1382234" cy="845187"/>
          </a:xfrm>
          <a:prstGeom prst="ellipse">
            <a:avLst/>
          </a:prstGeom>
          <a:noFill/>
          <a:ln>
            <a:solidFill>
              <a:srgbClr val="FFD57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  <a:latin typeface="Calibri" panose="020F0502020204030204" pitchFamily="34" charset="0"/>
              </a:rPr>
              <a:t>58 mails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6A1C744-B2C0-29FC-98AC-BC96F45E632C}"/>
              </a:ext>
            </a:extLst>
          </p:cNvPr>
          <p:cNvSpPr/>
          <p:nvPr/>
        </p:nvSpPr>
        <p:spPr>
          <a:xfrm>
            <a:off x="9088006" y="2055789"/>
            <a:ext cx="1853772" cy="10738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Réseau sociaux / autres canaux divers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00811AC-7F9F-3430-E9B9-7EE53463EFB8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>
          <a:xfrm flipH="1">
            <a:off x="1742099" y="3129677"/>
            <a:ext cx="1803" cy="299323"/>
          </a:xfrm>
          <a:prstGeom prst="line">
            <a:avLst/>
          </a:prstGeom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E98ABA6-DF1A-18DD-B958-8C2BD32D70C6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flipH="1">
            <a:off x="4403351" y="3129677"/>
            <a:ext cx="1" cy="299323"/>
          </a:xfrm>
          <a:prstGeom prst="line">
            <a:avLst/>
          </a:prstGeom>
          <a:ln>
            <a:solidFill>
              <a:srgbClr val="9FC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DA7BD78-082E-07E5-7649-C0131130E8CC}"/>
              </a:ext>
            </a:extLst>
          </p:cNvPr>
          <p:cNvCxnSpPr>
            <a:cxnSpLocks/>
            <a:stCxn id="11" idx="2"/>
            <a:endCxn id="9" idx="0"/>
          </p:cNvCxnSpPr>
          <p:nvPr/>
        </p:nvCxnSpPr>
        <p:spPr>
          <a:xfrm>
            <a:off x="10014892" y="3129677"/>
            <a:ext cx="0" cy="304639"/>
          </a:xfrm>
          <a:prstGeom prst="line">
            <a:avLst/>
          </a:prstGeom>
          <a:ln>
            <a:solidFill>
              <a:srgbClr val="F7A88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132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oneTexte 79">
            <a:extLst>
              <a:ext uri="{FF2B5EF4-FFF2-40B4-BE49-F238E27FC236}">
                <a16:creationId xmlns:a16="http://schemas.microsoft.com/office/drawing/2014/main" id="{2404AB04-73C8-4150-8197-1D8FDCB582F8}"/>
              </a:ext>
            </a:extLst>
          </p:cNvPr>
          <p:cNvSpPr txBox="1"/>
          <p:nvPr/>
        </p:nvSpPr>
        <p:spPr>
          <a:xfrm>
            <a:off x="181424" y="14069"/>
            <a:ext cx="953673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200"/>
            </a:lvl1pPr>
          </a:lstStyle>
          <a:p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Hotline niveau 1 - canal CNCT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202AA0-5FF9-0122-ECF9-B69083B5DE5B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24199D9-19B3-E15E-055A-5505B5983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394" y="660400"/>
            <a:ext cx="6088006" cy="510244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5B61B1A3-B071-F0A3-A72D-F576E3218EAA}"/>
              </a:ext>
            </a:extLst>
          </p:cNvPr>
          <p:cNvGraphicFramePr>
            <a:graphicFrameLocks noGrp="1"/>
          </p:cNvGraphicFramePr>
          <p:nvPr/>
        </p:nvGraphicFramePr>
        <p:xfrm>
          <a:off x="394076" y="926057"/>
          <a:ext cx="4958095" cy="11353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313674">
                  <a:extLst>
                    <a:ext uri="{9D8B030D-6E8A-4147-A177-3AD203B41FA5}">
                      <a16:colId xmlns:a16="http://schemas.microsoft.com/office/drawing/2014/main" val="1528689423"/>
                    </a:ext>
                  </a:extLst>
                </a:gridCol>
                <a:gridCol w="644421">
                  <a:extLst>
                    <a:ext uri="{9D8B030D-6E8A-4147-A177-3AD203B41FA5}">
                      <a16:colId xmlns:a16="http://schemas.microsoft.com/office/drawing/2014/main" val="411892036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r>
                        <a:rPr lang="fr-FR" sz="1200" dirty="0">
                          <a:effectLst/>
                        </a:rPr>
                        <a:t>Problème sur le parcours de souscription ADE : envoi d’un mail à FSR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18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5942104"/>
                  </a:ext>
                </a:extLst>
              </a:tr>
              <a:tr h="240119">
                <a:tc>
                  <a:txBody>
                    <a:bodyPr/>
                    <a:lstStyle/>
                    <a:p>
                      <a:r>
                        <a:rPr lang="fr-FR" sz="1200" dirty="0">
                          <a:effectLst/>
                        </a:rPr>
                        <a:t>Problème d’accès à Mon Compte : envoi d’un mail à INEO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324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2884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200" dirty="0">
                          <a:effectLst/>
                        </a:rPr>
                        <a:t>Problème résolu pendant l’appel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385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61886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fr-FR" sz="1200" dirty="0">
                          <a:effectLst/>
                        </a:rPr>
                        <a:t>Total appels CNCT 26/06 &gt; 28/09/2023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727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3937951"/>
                  </a:ext>
                </a:extLst>
              </a:tr>
            </a:tbl>
          </a:graphicData>
        </a:graphic>
      </p:graphicFrame>
      <p:sp>
        <p:nvSpPr>
          <p:cNvPr id="8" name="Bulle narrative : ronde 7">
            <a:extLst>
              <a:ext uri="{FF2B5EF4-FFF2-40B4-BE49-F238E27FC236}">
                <a16:creationId xmlns:a16="http://schemas.microsoft.com/office/drawing/2014/main" id="{A2FA66FC-E8CB-5634-31A1-F7690AF22A00}"/>
              </a:ext>
            </a:extLst>
          </p:cNvPr>
          <p:cNvSpPr/>
          <p:nvPr/>
        </p:nvSpPr>
        <p:spPr>
          <a:xfrm>
            <a:off x="3572872" y="3120528"/>
            <a:ext cx="2775099" cy="1135380"/>
          </a:xfrm>
          <a:prstGeom prst="wedgeEllipseCallout">
            <a:avLst>
              <a:gd name="adj1" fmla="val 78747"/>
              <a:gd name="adj2" fmla="val -11085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Jauge d’efficacité de la hotline CNCT</a:t>
            </a:r>
          </a:p>
          <a:p>
            <a:pPr algn="ctr"/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10" name="Graphique 9" descr="Signe pouce en haut contour">
            <a:extLst>
              <a:ext uri="{FF2B5EF4-FFF2-40B4-BE49-F238E27FC236}">
                <a16:creationId xmlns:a16="http://schemas.microsoft.com/office/drawing/2014/main" id="{90A8A12F-8290-8450-7F49-820DFDE4F4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31821" y="374797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0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C1B2559-5594-562C-406A-4A166F0B9645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88FD278-7449-E7E4-FF55-903675FA194A}"/>
              </a:ext>
            </a:extLst>
          </p:cNvPr>
          <p:cNvSpPr txBox="1"/>
          <p:nvPr/>
        </p:nvSpPr>
        <p:spPr>
          <a:xfrm>
            <a:off x="192055" y="48719"/>
            <a:ext cx="1118168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200"/>
            </a:lvl1pPr>
          </a:lstStyle>
          <a:p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Hotline niveau 1 - canal Reseau Commercial / </a:t>
            </a:r>
            <a:r>
              <a:rPr lang="en-US" sz="3600" b="1" dirty="0" err="1">
                <a:solidFill>
                  <a:srgbClr val="58AFDE"/>
                </a:solidFill>
                <a:latin typeface="+mj-lt"/>
                <a:ea typeface="+mj-ea"/>
                <a:cs typeface="+mj-cs"/>
              </a:rPr>
              <a:t>Télévente</a:t>
            </a:r>
            <a:endParaRPr lang="en-US" sz="3600" b="1" dirty="0">
              <a:solidFill>
                <a:srgbClr val="58AFDE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EF4AD87-3B52-6785-424C-779254255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31" y="1227208"/>
            <a:ext cx="6878209" cy="41634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A5F7053-67A9-108E-700F-77A90A19EBF1}"/>
              </a:ext>
            </a:extLst>
          </p:cNvPr>
          <p:cNvSpPr txBox="1"/>
          <p:nvPr/>
        </p:nvSpPr>
        <p:spPr>
          <a:xfrm>
            <a:off x="481124" y="1026892"/>
            <a:ext cx="37400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Principaux motifs 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Connexion / création de compte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Signature électronique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Doublons de particuliers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Bulle narrative : ronde 6">
            <a:extLst>
              <a:ext uri="{FF2B5EF4-FFF2-40B4-BE49-F238E27FC236}">
                <a16:creationId xmlns:a16="http://schemas.microsoft.com/office/drawing/2014/main" id="{54164EB9-DED3-2219-D097-10282FF22375}"/>
              </a:ext>
            </a:extLst>
          </p:cNvPr>
          <p:cNvSpPr/>
          <p:nvPr/>
        </p:nvSpPr>
        <p:spPr>
          <a:xfrm>
            <a:off x="9598985" y="973961"/>
            <a:ext cx="2218217" cy="856049"/>
          </a:xfrm>
          <a:prstGeom prst="wedgeEllipseCallout">
            <a:avLst>
              <a:gd name="adj1" fmla="val -75597"/>
              <a:gd name="adj2" fmla="val 10070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Tendance à la baisse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4D0ACCC-4C5C-4588-0C7E-228F8C798E1B}"/>
              </a:ext>
            </a:extLst>
          </p:cNvPr>
          <p:cNvCxnSpPr>
            <a:cxnSpLocks/>
          </p:cNvCxnSpPr>
          <p:nvPr/>
        </p:nvCxnSpPr>
        <p:spPr>
          <a:xfrm>
            <a:off x="7538484" y="1763016"/>
            <a:ext cx="2498651" cy="914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01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oneTexte 79">
            <a:extLst>
              <a:ext uri="{FF2B5EF4-FFF2-40B4-BE49-F238E27FC236}">
                <a16:creationId xmlns:a16="http://schemas.microsoft.com/office/drawing/2014/main" id="{2404AB04-73C8-4150-8197-1D8FDCB582F8}"/>
              </a:ext>
            </a:extLst>
          </p:cNvPr>
          <p:cNvSpPr txBox="1"/>
          <p:nvPr/>
        </p:nvSpPr>
        <p:spPr>
          <a:xfrm>
            <a:off x="192055" y="48719"/>
            <a:ext cx="1164198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200"/>
            </a:lvl1pPr>
          </a:lstStyle>
          <a:p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Hotline niveau 2 - DO et DMCO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1B2559-5594-562C-406A-4A166F0B9645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31F0B76A-0276-A94C-F09E-4AB4BB01FFB4}"/>
              </a:ext>
            </a:extLst>
          </p:cNvPr>
          <p:cNvGrpSpPr/>
          <p:nvPr/>
        </p:nvGrpSpPr>
        <p:grpSpPr>
          <a:xfrm>
            <a:off x="2112995" y="1003611"/>
            <a:ext cx="8809827" cy="4205951"/>
            <a:chOff x="2725392" y="1012000"/>
            <a:chExt cx="8809827" cy="4205951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1F1602BF-257C-67DB-E318-EF8C398E5A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25392" y="1149290"/>
              <a:ext cx="8809827" cy="4068661"/>
            </a:xfrm>
            <a:prstGeom prst="rect">
              <a:avLst/>
            </a:prstGeom>
          </p:spPr>
        </p:pic>
        <p:sp>
          <p:nvSpPr>
            <p:cNvPr id="7" name="Bulle narrative : ronde 6">
              <a:extLst>
                <a:ext uri="{FF2B5EF4-FFF2-40B4-BE49-F238E27FC236}">
                  <a16:creationId xmlns:a16="http://schemas.microsoft.com/office/drawing/2014/main" id="{10A291A7-C9E9-E25A-0066-1B02EE2EA197}"/>
                </a:ext>
              </a:extLst>
            </p:cNvPr>
            <p:cNvSpPr/>
            <p:nvPr/>
          </p:nvSpPr>
          <p:spPr>
            <a:xfrm>
              <a:off x="9100241" y="1012000"/>
              <a:ext cx="2218217" cy="856049"/>
            </a:xfrm>
            <a:prstGeom prst="wedgeEllipseCallout">
              <a:avLst>
                <a:gd name="adj1" fmla="val -75597"/>
                <a:gd name="adj2" fmla="val 1007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accent1"/>
                  </a:solidFill>
                </a:rPr>
                <a:t>Tendance à la baisse</a:t>
              </a:r>
            </a:p>
          </p:txBody>
        </p:sp>
        <p:cxnSp>
          <p:nvCxnSpPr>
            <p:cNvPr id="8" name="Connecteur droit avec flèche 7">
              <a:extLst>
                <a:ext uri="{FF2B5EF4-FFF2-40B4-BE49-F238E27FC236}">
                  <a16:creationId xmlns:a16="http://schemas.microsoft.com/office/drawing/2014/main" id="{80C041D3-1EC1-98BF-53B6-4C1C0FA8C55A}"/>
                </a:ext>
              </a:extLst>
            </p:cNvPr>
            <p:cNvCxnSpPr>
              <a:cxnSpLocks/>
            </p:cNvCxnSpPr>
            <p:nvPr/>
          </p:nvCxnSpPr>
          <p:spPr>
            <a:xfrm>
              <a:off x="6443330" y="1885638"/>
              <a:ext cx="3411723" cy="8362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543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oneTexte 79">
            <a:extLst>
              <a:ext uri="{FF2B5EF4-FFF2-40B4-BE49-F238E27FC236}">
                <a16:creationId xmlns:a16="http://schemas.microsoft.com/office/drawing/2014/main" id="{2404AB04-73C8-4150-8197-1D8FDCB582F8}"/>
              </a:ext>
            </a:extLst>
          </p:cNvPr>
          <p:cNvSpPr txBox="1"/>
          <p:nvPr/>
        </p:nvSpPr>
        <p:spPr>
          <a:xfrm>
            <a:off x="275009" y="-1246"/>
            <a:ext cx="1164198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>
              <a:defRPr sz="3200"/>
            </a:lvl1pPr>
          </a:lstStyle>
          <a:p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Actions </a:t>
            </a:r>
            <a:r>
              <a:rPr lang="en-US" sz="3600" b="1" dirty="0" err="1">
                <a:solidFill>
                  <a:srgbClr val="58AFDE"/>
                </a:solidFill>
                <a:latin typeface="+mj-lt"/>
                <a:ea typeface="+mj-ea"/>
                <a:cs typeface="+mj-cs"/>
              </a:rPr>
              <a:t>d’amélioration</a:t>
            </a:r>
            <a:r>
              <a:rPr lang="en-US" sz="3600" b="1" dirty="0">
                <a:solidFill>
                  <a:srgbClr val="58AFDE"/>
                </a:solidFill>
                <a:latin typeface="+mj-lt"/>
                <a:ea typeface="+mj-ea"/>
                <a:cs typeface="+mj-cs"/>
              </a:rPr>
              <a:t> du </a:t>
            </a:r>
            <a:r>
              <a:rPr lang="en-US" sz="3600" b="1" dirty="0" err="1">
                <a:solidFill>
                  <a:srgbClr val="58AFDE"/>
                </a:solidFill>
                <a:latin typeface="+mj-lt"/>
                <a:ea typeface="+mj-ea"/>
                <a:cs typeface="+mj-cs"/>
              </a:rPr>
              <a:t>dispositif</a:t>
            </a:r>
            <a:endParaRPr lang="en-US" sz="3600" b="1" dirty="0">
              <a:solidFill>
                <a:srgbClr val="58AFD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1B2559-5594-562C-406A-4A166F0B9645}"/>
              </a:ext>
            </a:extLst>
          </p:cNvPr>
          <p:cNvSpPr/>
          <p:nvPr/>
        </p:nvSpPr>
        <p:spPr>
          <a:xfrm>
            <a:off x="3624" y="0"/>
            <a:ext cx="177800" cy="660400"/>
          </a:xfrm>
          <a:prstGeom prst="rect">
            <a:avLst/>
          </a:prstGeom>
          <a:solidFill>
            <a:srgbClr val="58AFDE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F0D9E475-B9AC-97F9-1322-B9D1029913F4}"/>
              </a:ext>
            </a:extLst>
          </p:cNvPr>
          <p:cNvSpPr/>
          <p:nvPr/>
        </p:nvSpPr>
        <p:spPr>
          <a:xfrm>
            <a:off x="5244089" y="2788466"/>
            <a:ext cx="2319370" cy="10738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Evolution Horizon</a:t>
            </a:r>
          </a:p>
          <a:p>
            <a:pPr algn="ctr"/>
            <a:endParaRPr lang="fr-FR" sz="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Ajout d’un bouton pour activer manuellement le compte du particulier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149C12A-2487-F1F2-C767-539064C5163B}"/>
              </a:ext>
            </a:extLst>
          </p:cNvPr>
          <p:cNvSpPr/>
          <p:nvPr/>
        </p:nvSpPr>
        <p:spPr>
          <a:xfrm>
            <a:off x="8318536" y="2749641"/>
            <a:ext cx="2319370" cy="10738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Activation des comptes en masse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E80C598-C047-74C1-CD02-61ECE8AA2ADA}"/>
              </a:ext>
            </a:extLst>
          </p:cNvPr>
          <p:cNvSpPr/>
          <p:nvPr/>
        </p:nvSpPr>
        <p:spPr>
          <a:xfrm>
            <a:off x="2319638" y="2749642"/>
            <a:ext cx="2319370" cy="10738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Sécurisation de la hotline niveau 2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08603F6-2988-2A43-105E-4630BBEAB211}"/>
              </a:ext>
            </a:extLst>
          </p:cNvPr>
          <p:cNvSpPr/>
          <p:nvPr/>
        </p:nvSpPr>
        <p:spPr>
          <a:xfrm>
            <a:off x="5244089" y="4141587"/>
            <a:ext cx="2319371" cy="1073888"/>
          </a:xfrm>
          <a:prstGeom prst="ellipse">
            <a:avLst/>
          </a:prstGeom>
          <a:noFill/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Adaptation des process métiers : CNCT, ventes, après-vente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386E1D7-EE96-F4B4-6124-FF195122E5BA}"/>
              </a:ext>
            </a:extLst>
          </p:cNvPr>
          <p:cNvSpPr/>
          <p:nvPr/>
        </p:nvSpPr>
        <p:spPr>
          <a:xfrm>
            <a:off x="8318535" y="4141587"/>
            <a:ext cx="2319371" cy="1073888"/>
          </a:xfrm>
          <a:prstGeom prst="ellipse">
            <a:avLst/>
          </a:prstGeom>
          <a:noFill/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  <a:latin typeface="Calibri" panose="020F0502020204030204" pitchFamily="34" charset="0"/>
              </a:rPr>
              <a:t>Élargir le ciblage initial et activer plus de comptes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1566B97-A27B-1468-ECF4-CDAF98EF6DA2}"/>
              </a:ext>
            </a:extLst>
          </p:cNvPr>
          <p:cNvSpPr/>
          <p:nvPr/>
        </p:nvSpPr>
        <p:spPr>
          <a:xfrm>
            <a:off x="2434933" y="4141587"/>
            <a:ext cx="2088779" cy="1073888"/>
          </a:xfrm>
          <a:prstGeom prst="ellipse">
            <a:avLst/>
          </a:prstGeom>
          <a:noFill/>
          <a:ln>
            <a:solidFill>
              <a:srgbClr val="FFD58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  <a:latin typeface="Calibri" panose="020F0502020204030204" pitchFamily="34" charset="0"/>
              </a:rPr>
              <a:t>Planning, backup, fichier de suivi, </a:t>
            </a:r>
            <a:endParaRPr lang="fr-FR" sz="1400" dirty="0">
              <a:solidFill>
                <a:schemeClr val="dk1"/>
              </a:solidFill>
              <a:highlight>
                <a:srgbClr val="FFFF00"/>
              </a:highlight>
              <a:latin typeface="Calibri" panose="020F050202020403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4FD9C43-297F-7B53-9419-E6F0C967C936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>
            <a:off x="6403774" y="3862354"/>
            <a:ext cx="1" cy="279233"/>
          </a:xfrm>
          <a:prstGeom prst="line">
            <a:avLst/>
          </a:prstGeom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B335A35-9BB8-C229-C9B9-82EB05AA37EF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>
            <a:off x="3479323" y="3823530"/>
            <a:ext cx="0" cy="318057"/>
          </a:xfrm>
          <a:prstGeom prst="line">
            <a:avLst/>
          </a:prstGeom>
          <a:ln>
            <a:solidFill>
              <a:srgbClr val="FFD5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0C5162F6-C0D3-A348-5FD5-2FF53A2DA63C}"/>
              </a:ext>
            </a:extLst>
          </p:cNvPr>
          <p:cNvCxnSpPr>
            <a:cxnSpLocks/>
            <a:stCxn id="6" idx="2"/>
            <a:endCxn id="10" idx="0"/>
          </p:cNvCxnSpPr>
          <p:nvPr/>
        </p:nvCxnSpPr>
        <p:spPr>
          <a:xfrm>
            <a:off x="9478221" y="3823529"/>
            <a:ext cx="0" cy="318058"/>
          </a:xfrm>
          <a:prstGeom prst="line">
            <a:avLst/>
          </a:prstGeom>
          <a:ln>
            <a:solidFill>
              <a:srgbClr val="9FCB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 : avec coins arrondis en haut 59">
            <a:extLst>
              <a:ext uri="{FF2B5EF4-FFF2-40B4-BE49-F238E27FC236}">
                <a16:creationId xmlns:a16="http://schemas.microsoft.com/office/drawing/2014/main" id="{D7132D97-26A9-F87B-7BB8-3B3BD8380C08}"/>
              </a:ext>
            </a:extLst>
          </p:cNvPr>
          <p:cNvSpPr/>
          <p:nvPr/>
        </p:nvSpPr>
        <p:spPr>
          <a:xfrm>
            <a:off x="5527324" y="2572671"/>
            <a:ext cx="1752899" cy="215795"/>
          </a:xfrm>
          <a:prstGeom prst="round2SameRect">
            <a:avLst/>
          </a:prstGeom>
          <a:noFill/>
          <a:ln>
            <a:solidFill>
              <a:srgbClr val="95BAE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dk1"/>
                </a:solidFill>
              </a:rPr>
              <a:t>Planifié </a:t>
            </a:r>
            <a:r>
              <a:rPr lang="fr-FR" sz="1600" dirty="0" err="1">
                <a:solidFill>
                  <a:schemeClr val="dk1"/>
                </a:solidFill>
              </a:rPr>
              <a:t>nov</a:t>
            </a:r>
            <a:r>
              <a:rPr lang="fr-FR" sz="1600" dirty="0">
                <a:solidFill>
                  <a:schemeClr val="dk1"/>
                </a:solidFill>
              </a:rPr>
              <a:t> 23</a:t>
            </a:r>
          </a:p>
        </p:txBody>
      </p:sp>
      <p:sp>
        <p:nvSpPr>
          <p:cNvPr id="61" name="Rectangle : avec coins arrondis en haut 60">
            <a:extLst>
              <a:ext uri="{FF2B5EF4-FFF2-40B4-BE49-F238E27FC236}">
                <a16:creationId xmlns:a16="http://schemas.microsoft.com/office/drawing/2014/main" id="{A5183569-C334-DCD0-760B-AE7B6B354429}"/>
              </a:ext>
            </a:extLst>
          </p:cNvPr>
          <p:cNvSpPr/>
          <p:nvPr/>
        </p:nvSpPr>
        <p:spPr>
          <a:xfrm>
            <a:off x="2632408" y="2533846"/>
            <a:ext cx="1752899" cy="215795"/>
          </a:xfrm>
          <a:prstGeom prst="round2SameRect">
            <a:avLst/>
          </a:prstGeom>
          <a:noFill/>
          <a:ln>
            <a:solidFill>
              <a:srgbClr val="FFD57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</a:rPr>
              <a:t>Réalisé</a:t>
            </a:r>
          </a:p>
        </p:txBody>
      </p:sp>
      <p:sp>
        <p:nvSpPr>
          <p:cNvPr id="62" name="Rectangle : avec coins arrondis en haut 61">
            <a:extLst>
              <a:ext uri="{FF2B5EF4-FFF2-40B4-BE49-F238E27FC236}">
                <a16:creationId xmlns:a16="http://schemas.microsoft.com/office/drawing/2014/main" id="{620CE077-3EAD-0959-096D-F0D6EAE578C0}"/>
              </a:ext>
            </a:extLst>
          </p:cNvPr>
          <p:cNvSpPr/>
          <p:nvPr/>
        </p:nvSpPr>
        <p:spPr>
          <a:xfrm>
            <a:off x="8530450" y="2533845"/>
            <a:ext cx="1752899" cy="215795"/>
          </a:xfrm>
          <a:prstGeom prst="round2SameRect">
            <a:avLst/>
          </a:prstGeom>
          <a:noFill/>
          <a:ln>
            <a:solidFill>
              <a:srgbClr val="A1CB8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</a:rPr>
              <a:t>En cours de réflexion</a:t>
            </a:r>
          </a:p>
        </p:txBody>
      </p:sp>
      <p:sp>
        <p:nvSpPr>
          <p:cNvPr id="65" name="Bulle narrative : rectangle à coins arrondis 64">
            <a:extLst>
              <a:ext uri="{FF2B5EF4-FFF2-40B4-BE49-F238E27FC236}">
                <a16:creationId xmlns:a16="http://schemas.microsoft.com/office/drawing/2014/main" id="{AC9EE7DB-5D8C-8DB7-8EF1-AF179BE0A2B2}"/>
              </a:ext>
            </a:extLst>
          </p:cNvPr>
          <p:cNvSpPr/>
          <p:nvPr/>
        </p:nvSpPr>
        <p:spPr>
          <a:xfrm>
            <a:off x="2781262" y="726902"/>
            <a:ext cx="2611681" cy="1466111"/>
          </a:xfrm>
          <a:prstGeom prst="wedgeRoundRectCallout">
            <a:avLst>
              <a:gd name="adj1" fmla="val 71758"/>
              <a:gd name="adj2" fmla="val 61776"/>
              <a:gd name="adj3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Anticiper</a:t>
            </a:r>
            <a:r>
              <a:rPr lang="fr-FR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Limiter au maximum les problèmes d’accès à Mon Compte</a:t>
            </a:r>
            <a:endParaRPr lang="fr-FR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Bulle narrative : rectangle à coins arrondis 65">
            <a:extLst>
              <a:ext uri="{FF2B5EF4-FFF2-40B4-BE49-F238E27FC236}">
                <a16:creationId xmlns:a16="http://schemas.microsoft.com/office/drawing/2014/main" id="{E30FD9B8-1A46-B6A0-89F4-8D694C2E7CF8}"/>
              </a:ext>
            </a:extLst>
          </p:cNvPr>
          <p:cNvSpPr/>
          <p:nvPr/>
        </p:nvSpPr>
        <p:spPr>
          <a:xfrm>
            <a:off x="8318535" y="660400"/>
            <a:ext cx="2319370" cy="1466110"/>
          </a:xfrm>
          <a:prstGeom prst="wedgeRoundRectCallout">
            <a:avLst>
              <a:gd name="adj1" fmla="val -86211"/>
              <a:gd name="adj2" fmla="val 66127"/>
              <a:gd name="adj3" fmla="val 16667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C00000"/>
                </a:solidFill>
              </a:rPr>
              <a:t>Être réactif </a:t>
            </a:r>
          </a:p>
          <a:p>
            <a:pPr algn="ctr"/>
            <a:r>
              <a:rPr lang="fr-FR" dirty="0">
                <a:solidFill>
                  <a:srgbClr val="C00000"/>
                </a:solidFill>
              </a:rPr>
              <a:t>Répondre aux internautes </a:t>
            </a:r>
          </a:p>
          <a:p>
            <a:pPr algn="ctr"/>
            <a:r>
              <a:rPr lang="fr-FR" dirty="0">
                <a:solidFill>
                  <a:srgbClr val="C00000"/>
                </a:solidFill>
              </a:rPr>
              <a:t>le jour-même</a:t>
            </a: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CDE37D43-5D36-BD9B-4F49-EA6839E4E374}"/>
              </a:ext>
            </a:extLst>
          </p:cNvPr>
          <p:cNvSpPr/>
          <p:nvPr/>
        </p:nvSpPr>
        <p:spPr>
          <a:xfrm>
            <a:off x="2169042" y="2382113"/>
            <a:ext cx="8718697" cy="29452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1987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427a0c-13e6-4df9-a4e0-414d03fa7027" xsi:nil="true"/>
    <lcf76f155ced4ddcb4097134ff3c332f xmlns="958f8d43-fef0-4cf9-8da7-f4eadc24358a">
      <Terms xmlns="http://schemas.microsoft.com/office/infopath/2007/PartnerControls"/>
    </lcf76f155ced4ddcb4097134ff3c332f>
    <cr_x00e9__x00e9_ xmlns="958f8d43-fef0-4cf9-8da7-f4eadc24358a">
      <UserInfo>
        <DisplayName/>
        <AccountId xsi:nil="true"/>
        <AccountType/>
      </UserInfo>
    </cr_x00e9__x00e9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E6A09713CE94199C1EA862BCED550" ma:contentTypeVersion="17" ma:contentTypeDescription="Create a new document." ma:contentTypeScope="" ma:versionID="23d6961d2a5453cd94474509d8b7426b">
  <xsd:schema xmlns:xsd="http://www.w3.org/2001/XMLSchema" xmlns:xs="http://www.w3.org/2001/XMLSchema" xmlns:p="http://schemas.microsoft.com/office/2006/metadata/properties" xmlns:ns2="958f8d43-fef0-4cf9-8da7-f4eadc24358a" xmlns:ns3="ef427a0c-13e6-4df9-a4e0-414d03fa7027" targetNamespace="http://schemas.microsoft.com/office/2006/metadata/properties" ma:root="true" ma:fieldsID="9467cc6bb44ad0503bfd147b6305268d" ns2:_="" ns3:_="">
    <xsd:import namespace="958f8d43-fef0-4cf9-8da7-f4eadc24358a"/>
    <xsd:import namespace="ef427a0c-13e6-4df9-a4e0-414d03fa70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r_x00e9__x00e9_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f8d43-fef0-4cf9-8da7-f4eadc2435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1676e40-3c67-444d-bb95-3e018d26e6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r_x00e9__x00e9_" ma:index="22" nillable="true" ma:displayName="créé" ma:list="UserInfo" ma:SharePointGroup="0" ma:internalName="cr_x00e9__x00e9_" ma:showField="Create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27a0c-13e6-4df9-a4e0-414d03fa702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ddd8e0-31d9-441c-9e63-cf1511b35294}" ma:internalName="TaxCatchAll" ma:showField="CatchAllData" ma:web="ef427a0c-13e6-4df9-a4e0-414d03fa70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65E2EF-8510-4D01-8E3A-C64390CE16C8}">
  <ds:schemaRefs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958f8d43-fef0-4cf9-8da7-f4eadc24358a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f427a0c-13e6-4df9-a4e0-414d03fa7027"/>
  </ds:schemaRefs>
</ds:datastoreItem>
</file>

<file path=customXml/itemProps2.xml><?xml version="1.0" encoding="utf-8"?>
<ds:datastoreItem xmlns:ds="http://schemas.openxmlformats.org/officeDocument/2006/customXml" ds:itemID="{FD193D98-F82C-44E9-9468-D0B565DDBC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8f8d43-fef0-4cf9-8da7-f4eadc24358a"/>
    <ds:schemaRef ds:uri="ef427a0c-13e6-4df9-a4e0-414d03fa70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12B9B8-2E93-4602-8245-DC890098F2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CSF Refondation</Template>
  <TotalTime>5531</TotalTime>
  <Words>443</Words>
  <Application>Microsoft Office PowerPoint</Application>
  <PresentationFormat>Grand écran</PresentationFormat>
  <Paragraphs>85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Ismaiel Sara</dc:creator>
  <cp:lastModifiedBy>Ismaiel Sara</cp:lastModifiedBy>
  <cp:revision>200</cp:revision>
  <dcterms:created xsi:type="dcterms:W3CDTF">2022-10-24T07:33:12Z</dcterms:created>
  <dcterms:modified xsi:type="dcterms:W3CDTF">2023-10-06T17:22:01Z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0x010100ECFE6A09713CE94199C1EA862BCED550</vt:lpwstr>
  </property>
  <property fmtid="{D5CDD505-2E9C-101B-9397-08002B2CF9AE}" pid="3" name="MediaServiceImageTags">
    <vt:lpwstr/>
  </property>
</Properties>
</file>