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9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1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6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91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70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0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5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20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9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6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7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0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0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2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1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0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F7BB91-71C4-40AF-8233-ED1FD458BD2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35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9255D7-17B3-42BC-BAFD-E9516E6A2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r>
              <a:rPr lang="fr-FR" sz="4800">
                <a:solidFill>
                  <a:srgbClr val="EBEBEB"/>
                </a:solidFill>
              </a:rPr>
              <a:t>Formation Horizon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5B101A-11C0-43D9-915F-2F35A29AB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>
            <a:normAutofit/>
          </a:bodyPr>
          <a:lstStyle/>
          <a:p>
            <a:r>
              <a:rPr lang="fr-FR" sz="1800">
                <a:solidFill>
                  <a:schemeClr val="tx2">
                    <a:lumMod val="40000"/>
                    <a:lumOff val="60000"/>
                  </a:schemeClr>
                </a:solidFill>
              </a:rPr>
              <a:t>Recommandation CSF Patrimoine</a:t>
            </a:r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Épingles colorées liées par des fils">
            <a:extLst>
              <a:ext uri="{FF2B5EF4-FFF2-40B4-BE49-F238E27FC236}">
                <a16:creationId xmlns:a16="http://schemas.microsoft.com/office/drawing/2014/main" id="{BA73D147-C2B7-6A9B-F20F-42F6BE31D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95" r="9360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129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55267-1949-4D28-9987-8D215349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373EF-331B-46A0-8CBE-FC731EF9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Placer des rendez-vous CSF Patrimoine directement dans l’agenda du conseiller patrimoine. </a:t>
            </a:r>
          </a:p>
          <a:p>
            <a:r>
              <a:rPr lang="fr-FR" dirty="0"/>
              <a:t>Suivre ses recommandations CSF Patrimoine.</a:t>
            </a:r>
          </a:p>
        </p:txBody>
      </p:sp>
    </p:spTree>
    <p:extLst>
      <p:ext uri="{BB962C8B-B14F-4D97-AF65-F5344CB8AC3E}">
        <p14:creationId xmlns:p14="http://schemas.microsoft.com/office/powerpoint/2010/main" val="10310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024F-63AB-4771-98AA-69EBBE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1. Créer la recommandation CSF Patrimoine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367D9E-1A5D-4E91-8FAD-D067768FF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" y="1355829"/>
            <a:ext cx="11444748" cy="41463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36FF7D3-EFA5-41ED-8916-BCA6C659183C}"/>
              </a:ext>
            </a:extLst>
          </p:cNvPr>
          <p:cNvSpPr txBox="1"/>
          <p:nvPr/>
        </p:nvSpPr>
        <p:spPr>
          <a:xfrm>
            <a:off x="3012705" y="5758950"/>
            <a:ext cx="6166589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Ici, rien ne change.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On déclare sa recommandation depuis un projet.</a:t>
            </a:r>
          </a:p>
        </p:txBody>
      </p:sp>
    </p:spTree>
    <p:extLst>
      <p:ext uri="{BB962C8B-B14F-4D97-AF65-F5344CB8AC3E}">
        <p14:creationId xmlns:p14="http://schemas.microsoft.com/office/powerpoint/2010/main" val="10661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024F-63AB-4771-98AA-69EBBE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1. Créer la recommandation CSF Patrimoine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66225F-FE98-4350-B1CE-BD660C62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99" y="1413641"/>
            <a:ext cx="9747455" cy="16097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B44E92-81AB-450D-82C5-F90FEFBA1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9" y="3197374"/>
            <a:ext cx="6035855" cy="34336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7673C1D-7B29-40CC-B2A5-A32FAFB86A27}"/>
              </a:ext>
            </a:extLst>
          </p:cNvPr>
          <p:cNvSpPr txBox="1"/>
          <p:nvPr/>
        </p:nvSpPr>
        <p:spPr>
          <a:xfrm>
            <a:off x="7424853" y="3384179"/>
            <a:ext cx="3384401" cy="120032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Nous cliquons sur suivant.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Nous arrivons sur le nouveau projet Recommandation.</a:t>
            </a:r>
          </a:p>
        </p:txBody>
      </p:sp>
    </p:spTree>
    <p:extLst>
      <p:ext uri="{BB962C8B-B14F-4D97-AF65-F5344CB8AC3E}">
        <p14:creationId xmlns:p14="http://schemas.microsoft.com/office/powerpoint/2010/main" val="268823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024F-63AB-4771-98AA-69EBBE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2. Placer un RDV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62FC0A-1C72-4779-9122-B96A3015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6" y="1670550"/>
            <a:ext cx="5776461" cy="14555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53751D-A945-474B-A0D2-0AFCD6FB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00" y="3535950"/>
            <a:ext cx="7154230" cy="2956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2F4CDE-1E40-413F-9D9B-328E36742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052" y="3913638"/>
            <a:ext cx="3186108" cy="18609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432072-5E00-4615-ACD7-8132512AE285}"/>
              </a:ext>
            </a:extLst>
          </p:cNvPr>
          <p:cNvSpPr txBox="1"/>
          <p:nvPr/>
        </p:nvSpPr>
        <p:spPr>
          <a:xfrm>
            <a:off x="6259085" y="1913946"/>
            <a:ext cx="5142076" cy="1477328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Astuce pour vérifier les disponibilités du conseiller CSF Patrimoine. </a:t>
            </a:r>
          </a:p>
          <a:p>
            <a:pPr marL="342900" indent="-342900"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Ouvrir l’agenda dans un nouvel onglet,</a:t>
            </a:r>
          </a:p>
          <a:p>
            <a:pPr marL="342900" indent="-342900"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Ajouter l’agenda du conseiller,</a:t>
            </a:r>
          </a:p>
          <a:p>
            <a:pPr marL="342900" indent="-342900"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Choisir une disponibilité.</a:t>
            </a:r>
          </a:p>
        </p:txBody>
      </p:sp>
    </p:spTree>
    <p:extLst>
      <p:ext uri="{BB962C8B-B14F-4D97-AF65-F5344CB8AC3E}">
        <p14:creationId xmlns:p14="http://schemas.microsoft.com/office/powerpoint/2010/main" val="254350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024F-63AB-4771-98AA-69EBBE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2. Placer un RDV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2E8987-6990-4BCC-9033-E9CD211B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1535538"/>
            <a:ext cx="5083774" cy="30189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D9B351-BC2F-49B3-916D-A7C25F09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35" y="5199981"/>
            <a:ext cx="11012129" cy="8553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580397-CC26-4C44-A5D7-D0BEB8589C1A}"/>
              </a:ext>
            </a:extLst>
          </p:cNvPr>
          <p:cNvSpPr txBox="1"/>
          <p:nvPr/>
        </p:nvSpPr>
        <p:spPr>
          <a:xfrm>
            <a:off x="6025411" y="2033256"/>
            <a:ext cx="5462955" cy="120032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fois une disponibilité choisie sur le calendrier, je peux créer un rendez-vous vente sur mon projet Recommandation CSF Patrimoine.</a:t>
            </a:r>
          </a:p>
        </p:txBody>
      </p:sp>
    </p:spTree>
    <p:extLst>
      <p:ext uri="{BB962C8B-B14F-4D97-AF65-F5344CB8AC3E}">
        <p14:creationId xmlns:p14="http://schemas.microsoft.com/office/powerpoint/2010/main" val="181257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024F-63AB-4771-98AA-69EBBE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2. Placer un RDV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1E4C32-28D6-4C11-894C-1B3B4842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4713"/>
            <a:ext cx="6585132" cy="22390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C9E545-2B9E-4DCC-98AA-24A26AFE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787804"/>
            <a:ext cx="6585132" cy="24338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75E673-3F91-4DE3-9EED-1375B81E4B62}"/>
              </a:ext>
            </a:extLst>
          </p:cNvPr>
          <p:cNvSpPr txBox="1"/>
          <p:nvPr/>
        </p:nvSpPr>
        <p:spPr>
          <a:xfrm>
            <a:off x="7770660" y="1434715"/>
            <a:ext cx="4019264" cy="2308324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rendez-vous a pour lieu : CSF Patrimoine et doit être attribué à votre conseiller CSF Patrimoine.</a:t>
            </a:r>
          </a:p>
          <a:p>
            <a:r>
              <a:rPr lang="fr-FR" dirty="0">
                <a:solidFill>
                  <a:schemeClr val="bg1"/>
                </a:solidFill>
              </a:rPr>
              <a:t>Le format est Téléphone – 1h.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Attention à bien sélectionner le profil collaborateur de Norah (doublon personne physique)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92A581-7B4A-49F5-A1AE-FB12CF22EF67}"/>
              </a:ext>
            </a:extLst>
          </p:cNvPr>
          <p:cNvSpPr txBox="1"/>
          <p:nvPr/>
        </p:nvSpPr>
        <p:spPr>
          <a:xfrm>
            <a:off x="7770660" y="4617170"/>
            <a:ext cx="4019264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rendez-vous apparaît dans les événements du projet.</a:t>
            </a:r>
          </a:p>
        </p:txBody>
      </p:sp>
      <p:pic>
        <p:nvPicPr>
          <p:cNvPr id="1026" name="Image 3">
            <a:extLst>
              <a:ext uri="{FF2B5EF4-FFF2-40B4-BE49-F238E27FC236}">
                <a16:creationId xmlns:a16="http://schemas.microsoft.com/office/drawing/2014/main" id="{8E92079E-023A-45E7-92CC-5DFB3CAF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60" y="3889433"/>
            <a:ext cx="1961812" cy="4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62D4686-CFF6-47D4-A610-61032266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92" y="3889433"/>
            <a:ext cx="2213488" cy="4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terdiction 2">
            <a:extLst>
              <a:ext uri="{FF2B5EF4-FFF2-40B4-BE49-F238E27FC236}">
                <a16:creationId xmlns:a16="http://schemas.microsoft.com/office/drawing/2014/main" id="{69DE45D1-758D-435B-A19A-F979B4CC5C34}"/>
              </a:ext>
            </a:extLst>
          </p:cNvPr>
          <p:cNvSpPr/>
          <p:nvPr/>
        </p:nvSpPr>
        <p:spPr>
          <a:xfrm>
            <a:off x="10418323" y="3787804"/>
            <a:ext cx="856034" cy="73555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3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024F-63AB-4771-98AA-69EBBE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3. Modifier le statut du projet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3E1B9C-EB8D-457A-9873-CCC8CB87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853248"/>
            <a:ext cx="4244708" cy="35664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5D0AE2F-EA1D-4CB8-9A36-7BD3B2BDFB41}"/>
              </a:ext>
            </a:extLst>
          </p:cNvPr>
          <p:cNvSpPr txBox="1"/>
          <p:nvPr/>
        </p:nvSpPr>
        <p:spPr>
          <a:xfrm>
            <a:off x="6496337" y="3174817"/>
            <a:ext cx="4019264" cy="2031325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Seule mise à jour à faire : indiquer que le rendez-vous est pris dans le Statut appel du projet.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Grâce à cette information, le CNCT ne contacte pas le particulier.</a:t>
            </a:r>
          </a:p>
        </p:txBody>
      </p:sp>
    </p:spTree>
    <p:extLst>
      <p:ext uri="{BB962C8B-B14F-4D97-AF65-F5344CB8AC3E}">
        <p14:creationId xmlns:p14="http://schemas.microsoft.com/office/powerpoint/2010/main" val="412023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024F-63AB-4771-98AA-69EBBE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3. Confirmation de RDV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9F015C-612C-4CEF-8A3B-2EC4D2D982C2}"/>
              </a:ext>
            </a:extLst>
          </p:cNvPr>
          <p:cNvSpPr txBox="1"/>
          <p:nvPr/>
        </p:nvSpPr>
        <p:spPr>
          <a:xfrm>
            <a:off x="3823721" y="5593009"/>
            <a:ext cx="4544557" cy="92333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Vous pourrez utiliser le bouton « Envoi email confirmation » pour adresser un email à votre adhérent.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0D7E8A-817F-48B9-84F4-79013523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6" y="4372488"/>
            <a:ext cx="10428051" cy="9836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5827BE-FFAF-4586-BF00-F410BE84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5" y="1484270"/>
            <a:ext cx="10428051" cy="9243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0111A4F-9DED-475B-9B33-E2D7D1F65579}"/>
              </a:ext>
            </a:extLst>
          </p:cNvPr>
          <p:cNvSpPr txBox="1"/>
          <p:nvPr/>
        </p:nvSpPr>
        <p:spPr>
          <a:xfrm>
            <a:off x="3823721" y="2516826"/>
            <a:ext cx="4544557" cy="92333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2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Dans « Commentaire », indiquez ici les informations que vous souhaitez transmettre au conseiller. </a:t>
            </a:r>
          </a:p>
        </p:txBody>
      </p:sp>
    </p:spTree>
    <p:extLst>
      <p:ext uri="{BB962C8B-B14F-4D97-AF65-F5344CB8AC3E}">
        <p14:creationId xmlns:p14="http://schemas.microsoft.com/office/powerpoint/2010/main" val="3606880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255</Words>
  <Application>Microsoft Office PowerPoint</Application>
  <PresentationFormat>Grand écran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Formation Horizon</vt:lpstr>
      <vt:lpstr>Objectifs</vt:lpstr>
      <vt:lpstr>1. Créer la recommandation CSF Patrimoine</vt:lpstr>
      <vt:lpstr>1. Créer la recommandation CSF Patrimoine</vt:lpstr>
      <vt:lpstr>2. Placer un RDV</vt:lpstr>
      <vt:lpstr>2. Placer un RDV</vt:lpstr>
      <vt:lpstr>2. Placer un RDV</vt:lpstr>
      <vt:lpstr>3. Modifier le statut du projet</vt:lpstr>
      <vt:lpstr>3. Confirmation de RDV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Horizon</dc:title>
  <dc:creator>Boulaud Quentin</dc:creator>
  <cp:lastModifiedBy>Boulaud Quentin</cp:lastModifiedBy>
  <cp:revision>11</cp:revision>
  <dcterms:created xsi:type="dcterms:W3CDTF">2023-10-31T10:39:24Z</dcterms:created>
  <dcterms:modified xsi:type="dcterms:W3CDTF">2024-02-05T08:15:39Z</dcterms:modified>
</cp:coreProperties>
</file>