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153" r:id="rId6"/>
    <p:sldId id="2151" r:id="rId7"/>
    <p:sldId id="2032" r:id="rId8"/>
    <p:sldId id="2144" r:id="rId9"/>
    <p:sldId id="2145" r:id="rId10"/>
    <p:sldId id="2146" r:id="rId11"/>
    <p:sldId id="2148" r:id="rId12"/>
    <p:sldId id="2160" r:id="rId13"/>
    <p:sldId id="2156" r:id="rId14"/>
    <p:sldId id="2157" r:id="rId15"/>
    <p:sldId id="2158" r:id="rId16"/>
    <p:sldId id="2159" r:id="rId17"/>
    <p:sldId id="2149" r:id="rId18"/>
    <p:sldId id="2152" r:id="rId19"/>
    <p:sldId id="215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A7"/>
    <a:srgbClr val="FFFFFF"/>
    <a:srgbClr val="83C9D7"/>
    <a:srgbClr val="2CB4D5"/>
    <a:srgbClr val="58AFDE"/>
    <a:srgbClr val="9A9F97"/>
    <a:srgbClr val="D6D8D6"/>
    <a:srgbClr val="548235"/>
    <a:srgbClr val="137FD7"/>
    <a:srgbClr val="199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D2FA-83A7-4E28-8408-9A4BBF4AE02A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54508-CDEE-43A3-9A69-0C7CBFC3F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50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32813-E198-4150-8284-EE055362F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F1FCB9-EE5B-46C0-814E-98D24675E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F71181-0D26-4B0C-8B1F-0D2BB37F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FC86-0E77-4AF5-8D61-82CEBC37DE26}" type="datetime1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0BC55F-50CD-476C-8226-6067D99D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3ED1F0-636B-4F6C-9CB9-801BC1C9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13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F261E-FAE7-4E9F-9210-EA359F87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4A81F3-978B-4039-BDF2-BAD2C4E25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BD2F24-7A9D-4CB1-8B48-BCC9FFCA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A2F-FF49-48DF-9778-1A8EDFDF71DB}" type="datetime1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3DD5FA-66A2-48C7-8F57-725BCE6D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678D9-E969-43DF-93A5-9C423625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01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B5583D-CA21-4C2D-9C9D-B1E6C48FD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AC67DB-A099-4FC4-BE2A-8F4DA61ED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E79E9B-2601-427E-BA00-A1BE7DF7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F791-BC1F-453E-894E-BDD112F40C63}" type="datetime1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4FD4C6-B405-4F5B-AB20-73A7293A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C8477B-FA41-4D03-B425-16A9058C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21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A5B6B-0404-4548-A22D-E01E6AF4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A4668F-724E-45E5-98AA-F0B48FEB6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E0D6B1-A2BE-45E4-989C-5E87653D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FDCF-A118-479F-B5CD-2F0BD05AEFDB}" type="datetime1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1BAFCA-BAAF-4652-BD8A-10CEA98B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81FF11-66E4-4348-AC95-8BFADB74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5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19827-595A-4DC7-86F0-13388663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4F9365-AB71-4066-99A9-92C59DFE1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1C6D58-409E-4C13-9844-8C6D5F3D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859A-41D9-4DF6-9030-19506BB35A04}" type="datetime1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73C5FC-39AB-49E2-A203-D70BC9A8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334B3C-1F4A-49FF-9391-3645F83B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9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9E842-B9D1-4894-9D50-1DB9189C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4B8CBA-5674-4556-85B3-88B0E190C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02F89A-411A-412B-96E7-C0E019A7D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FC606E-C2EF-4FE5-B15C-A65F12F3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E92-8C7D-4D99-805C-514CA60F4A20}" type="datetime1">
              <a:rPr lang="fr-FR" smtClean="0"/>
              <a:t>10/06/2024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0412F3-A74B-44C5-BE16-7167AF24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74E751-19C4-4CB2-8EF8-41A878C3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42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0F6570-DE67-4974-A3BD-4FFD6FD8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9F35F3-AA03-43AF-B2C4-B9C21B207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32B7BB-9C3A-4D67-9801-B4194E519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325288-30F2-4BD4-89A3-E031D0843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E4763A-E18A-4A8E-A52D-7E1E2E886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0A01A2C-F11A-4F8B-8E28-B310E8CC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0938-7EE1-4435-8FAF-C08489171055}" type="datetime1">
              <a:rPr lang="fr-FR" smtClean="0"/>
              <a:t>10/06/2024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CAD31C-345E-411B-8A15-690500D0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87B0F0-21F3-49D3-834C-43E62594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67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A93FF-F7C4-4D85-8B13-EC290A97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A7A45C-1B06-4F28-91FB-BEB308FC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02A0-D0D2-4840-9071-79EA8AA313BC}" type="datetime1">
              <a:rPr lang="fr-FR" smtClean="0"/>
              <a:t>10/06/2024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76A108-4484-4889-8524-A4DCE238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59546A-A520-4FF2-842D-CAE4770A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62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16463A-439A-431D-9C99-555A678A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ADD2-95DB-45D2-B547-6407E4055373}" type="datetime1">
              <a:rPr lang="fr-FR" smtClean="0"/>
              <a:t>10/06/2024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4D9C4D-F55C-4288-ABE7-C45EE98C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8EDC43-4684-4433-9E18-2A7FD619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58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DE64C9-4D4C-4AB1-8797-38760A17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F888C4-4732-455A-B70D-0701A538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9E630F-6932-4415-A442-6B2EBE3B1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0A8853-0B94-4BBA-8F07-43EA893C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121A-43CB-44BA-A9F4-30C4AF02A914}" type="datetime1">
              <a:rPr lang="fr-FR" smtClean="0"/>
              <a:t>10/06/2024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D35595-3631-4CBF-8596-806556E55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B76FB3-5632-4515-8BF4-E73F4551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06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FC593-C0AF-47A9-8D71-F80ADF96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4396DDA-7354-4D09-81F3-601C815E0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500689-D3BD-43A3-8000-CCFC862A3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3306A3-0FF0-40F3-8121-70CBB412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288C-EFC9-4AB4-8415-92D712D581B7}" type="datetime1">
              <a:rPr lang="fr-FR" smtClean="0"/>
              <a:t>10/06/2024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07F10D-5772-4F4F-BB58-3573F72D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03A757-56B2-4D90-B5D4-1BB46B4A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96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AE57CB-5D60-414C-9AFA-19C04249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3B545B-0FEC-4249-8FA8-85BD9B27C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D7F67A-58E5-4604-B143-18B8E7D76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31B22-5F28-48D9-8280-EB01EEB4DC95}" type="datetime1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F5C365-716C-4E0D-B484-439700003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Sophie Richet - DDM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DDAD57-33E6-4CCD-8FE0-295939986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80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FEF1F62-7752-6F31-A7E8-CE86EC1AB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2148" cy="6858000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C6C0244D-77E6-45AD-862B-0F40F94918CB}"/>
              </a:ext>
            </a:extLst>
          </p:cNvPr>
          <p:cNvSpPr/>
          <p:nvPr/>
        </p:nvSpPr>
        <p:spPr>
          <a:xfrm>
            <a:off x="3179153" y="276081"/>
            <a:ext cx="4867659" cy="1614863"/>
          </a:xfrm>
          <a:prstGeom prst="round2SameRect">
            <a:avLst>
              <a:gd name="adj1" fmla="val 19328"/>
              <a:gd name="adj2" fmla="val 0"/>
            </a:avLst>
          </a:prstGeom>
          <a:solidFill>
            <a:srgbClr val="2CB4D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HORIZON V 2.11</a:t>
            </a:r>
          </a:p>
          <a:p>
            <a:pPr algn="ctr"/>
            <a:endParaRPr lang="fr-FR" b="1" dirty="0"/>
          </a:p>
          <a:p>
            <a:pPr algn="ctr"/>
            <a:r>
              <a:rPr lang="fr-FR" sz="3600" b="1" dirty="0">
                <a:ln>
                  <a:solidFill>
                    <a:srgbClr val="9A9F97"/>
                  </a:solidFill>
                </a:ln>
              </a:rPr>
              <a:t>LE 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D6106A-1A1E-45D4-989F-9B444A0E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1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A4A97B-5F93-04DA-A6CF-573295B3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6AB3-FF99-4A0D-A461-4CA9CC99AED6}" type="datetime1">
              <a:rPr lang="fr-FR" smtClean="0"/>
              <a:t>10/06/2024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B5528F-F584-E8EB-A287-B63F7657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</p:spTree>
    <p:extLst>
      <p:ext uri="{BB962C8B-B14F-4D97-AF65-F5344CB8AC3E}">
        <p14:creationId xmlns:p14="http://schemas.microsoft.com/office/powerpoint/2010/main" val="170687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FE67F9-04C1-414C-9BD0-EAC82DA7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10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4BA08D-259E-F37C-1985-DF887C8AB92E}"/>
              </a:ext>
            </a:extLst>
          </p:cNvPr>
          <p:cNvSpPr txBox="1"/>
          <p:nvPr/>
        </p:nvSpPr>
        <p:spPr>
          <a:xfrm>
            <a:off x="162046" y="708457"/>
            <a:ext cx="1140035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0061A7"/>
                </a:solidFill>
              </a:defRPr>
            </a:lvl1pPr>
          </a:lstStyle>
          <a:p>
            <a:endParaRPr lang="fr-FR" sz="2000" dirty="0"/>
          </a:p>
          <a:p>
            <a:r>
              <a:rPr lang="fr-FR" sz="2000" dirty="0"/>
              <a:t>1- RDV pris depuis internet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41734-B55E-EF61-570C-07BE8EFC8DA0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3E4586A-8EBB-B071-7411-5D75200B70DA}"/>
              </a:ext>
            </a:extLst>
          </p:cNvPr>
          <p:cNvSpPr txBox="1">
            <a:spLocks/>
          </p:cNvSpPr>
          <p:nvPr/>
        </p:nvSpPr>
        <p:spPr>
          <a:xfrm>
            <a:off x="162046" y="0"/>
            <a:ext cx="11516194" cy="1022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Acquittement d’un RDV depuis une silhouette déjà connu en tant que personne physique et avec des projets validés</a:t>
            </a:r>
            <a:endParaRPr lang="fr-FR" sz="2400" dirty="0">
              <a:solidFill>
                <a:srgbClr val="58AFDE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67F58B-E8A5-32B1-A460-B1EEE55D4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74" y="1507135"/>
            <a:ext cx="9101039" cy="422774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B2E85C0-8774-3756-72E3-AEE1542478A6}"/>
              </a:ext>
            </a:extLst>
          </p:cNvPr>
          <p:cNvSpPr txBox="1"/>
          <p:nvPr/>
        </p:nvSpPr>
        <p:spPr>
          <a:xfrm>
            <a:off x="427383" y="54665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90A35A4-F067-59BF-F8DB-42EF2AFF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8CDA-6B54-4305-889E-06D2CB3A583F}" type="datetime1">
              <a:rPr lang="fr-FR" smtClean="0"/>
              <a:t>10/06/2024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D9A03815-A0B7-8FD7-3A65-C0AA2EB1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</p:spTree>
    <p:extLst>
      <p:ext uri="{BB962C8B-B14F-4D97-AF65-F5344CB8AC3E}">
        <p14:creationId xmlns:p14="http://schemas.microsoft.com/office/powerpoint/2010/main" val="87202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FE67F9-04C1-414C-9BD0-EAC82DA7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11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4BA08D-259E-F37C-1985-DF887C8AB92E}"/>
              </a:ext>
            </a:extLst>
          </p:cNvPr>
          <p:cNvSpPr txBox="1"/>
          <p:nvPr/>
        </p:nvSpPr>
        <p:spPr>
          <a:xfrm>
            <a:off x="162046" y="708457"/>
            <a:ext cx="1140035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0061A7"/>
                </a:solidFill>
              </a:defRPr>
            </a:lvl1pPr>
          </a:lstStyle>
          <a:p>
            <a:endParaRPr lang="fr-FR" sz="2000" dirty="0"/>
          </a:p>
          <a:p>
            <a:r>
              <a:rPr lang="fr-FR" sz="2000" dirty="0"/>
              <a:t>2- Depuis l’évènement, j’acquitte mon RDV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41734-B55E-EF61-570C-07BE8EFC8DA0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3E4586A-8EBB-B071-7411-5D75200B70DA}"/>
              </a:ext>
            </a:extLst>
          </p:cNvPr>
          <p:cNvSpPr txBox="1">
            <a:spLocks/>
          </p:cNvSpPr>
          <p:nvPr/>
        </p:nvSpPr>
        <p:spPr>
          <a:xfrm>
            <a:off x="162046" y="0"/>
            <a:ext cx="11516194" cy="699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Acquittement d’un RDV depuis une silhouette déjà connu en tant que personne physique et avec des projets validés</a:t>
            </a:r>
            <a:endParaRPr lang="fr-FR" sz="2400" dirty="0">
              <a:solidFill>
                <a:srgbClr val="58AFDE"/>
              </a:solidFill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FF5830-13FF-2767-8CAA-2E54B18F3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077"/>
            <a:ext cx="12192000" cy="452946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18EA60-EABB-2B0D-DB07-D0833100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3631-9390-450F-AB6D-76B37A6D7F29}" type="datetime1">
              <a:rPr lang="fr-FR" smtClean="0"/>
              <a:t>10/06/2024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B9DC90-C640-4423-AC4C-CA7636F1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</p:spTree>
    <p:extLst>
      <p:ext uri="{BB962C8B-B14F-4D97-AF65-F5344CB8AC3E}">
        <p14:creationId xmlns:p14="http://schemas.microsoft.com/office/powerpoint/2010/main" val="364348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FE67F9-04C1-414C-9BD0-EAC82DA7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12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4BA08D-259E-F37C-1985-DF887C8AB92E}"/>
              </a:ext>
            </a:extLst>
          </p:cNvPr>
          <p:cNvSpPr txBox="1"/>
          <p:nvPr/>
        </p:nvSpPr>
        <p:spPr>
          <a:xfrm>
            <a:off x="162046" y="708457"/>
            <a:ext cx="1140035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0061A7"/>
                </a:solidFill>
              </a:defRPr>
            </a:lvl1pPr>
          </a:lstStyle>
          <a:p>
            <a:r>
              <a:rPr lang="fr-FR" sz="2000" dirty="0"/>
              <a:t>3- Je complète les informations afin de fusionner la silhouette en personne physique déjà existante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41734-B55E-EF61-570C-07BE8EFC8DA0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3E4586A-8EBB-B071-7411-5D75200B70DA}"/>
              </a:ext>
            </a:extLst>
          </p:cNvPr>
          <p:cNvSpPr txBox="1">
            <a:spLocks/>
          </p:cNvSpPr>
          <p:nvPr/>
        </p:nvSpPr>
        <p:spPr>
          <a:xfrm>
            <a:off x="162046" y="0"/>
            <a:ext cx="11516194" cy="699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Acquittement d’un RDV depuis une silhouette déjà connu en tant que personne physique et avec des projets validés</a:t>
            </a:r>
            <a:endParaRPr lang="fr-FR" sz="2400" dirty="0">
              <a:solidFill>
                <a:srgbClr val="58AFDE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7E78391-713A-7963-64DA-B6222D3B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27" y="1255933"/>
            <a:ext cx="3448878" cy="30980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ECFA3A9-7BD7-5FA2-A988-C38D39AC0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580" y="4318803"/>
            <a:ext cx="3379305" cy="22201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C25C747-C9A3-4813-B743-9D0648025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3" y="1324196"/>
            <a:ext cx="3675969" cy="344103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9FB960A-6419-04B1-1C28-7D4566A56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824" y="1239643"/>
            <a:ext cx="4032072" cy="361065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71D9D49-2386-4834-FF2A-27F9C4C57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9967" y="4501366"/>
            <a:ext cx="3462194" cy="317628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AA02CC-A384-C013-B70F-70FB0765A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43C4-A9BA-467A-83AD-7502C5020A1C}" type="datetime1">
              <a:rPr lang="fr-FR" smtClean="0"/>
              <a:t>10/06/2024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7F040B-D812-DEA0-F67A-3BF824FC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Sophie Richet - DDM </a:t>
            </a:r>
          </a:p>
        </p:txBody>
      </p:sp>
    </p:spTree>
    <p:extLst>
      <p:ext uri="{BB962C8B-B14F-4D97-AF65-F5344CB8AC3E}">
        <p14:creationId xmlns:p14="http://schemas.microsoft.com/office/powerpoint/2010/main" val="105967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FE67F9-04C1-414C-9BD0-EAC82DA7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13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4BA08D-259E-F37C-1985-DF887C8AB92E}"/>
              </a:ext>
            </a:extLst>
          </p:cNvPr>
          <p:cNvSpPr txBox="1"/>
          <p:nvPr/>
        </p:nvSpPr>
        <p:spPr>
          <a:xfrm>
            <a:off x="162046" y="699519"/>
            <a:ext cx="1140035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0061A7"/>
                </a:solidFill>
              </a:defRPr>
            </a:lvl1pPr>
          </a:lstStyle>
          <a:p>
            <a:r>
              <a:rPr lang="fr-FR" sz="2000" dirty="0"/>
              <a:t>4- Une fenêtre s’ouvre, qui me permet de choisir un projet existant ou de créer un nouveau projet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41734-B55E-EF61-570C-07BE8EFC8DA0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3E4586A-8EBB-B071-7411-5D75200B70DA}"/>
              </a:ext>
            </a:extLst>
          </p:cNvPr>
          <p:cNvSpPr txBox="1">
            <a:spLocks/>
          </p:cNvSpPr>
          <p:nvPr/>
        </p:nvSpPr>
        <p:spPr>
          <a:xfrm>
            <a:off x="162046" y="0"/>
            <a:ext cx="11516194" cy="699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Acquittement d’un RDV depuis une silhouette déjà connu en tant que personne physique et avec des projets validés</a:t>
            </a:r>
            <a:endParaRPr lang="fr-FR" sz="2400" dirty="0">
              <a:solidFill>
                <a:srgbClr val="58AFDE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AA7CB0-CD28-7127-9161-0261882F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35" y="1739348"/>
            <a:ext cx="9610530" cy="5118652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4B4188-7104-8F9C-70AA-25E52078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F109-94F5-4CBA-BDE1-939E0BD7417A}" type="datetime1">
              <a:rPr lang="fr-FR" smtClean="0"/>
              <a:t>10/06/2024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5F43323-FF2A-EF05-8D61-5E63DAB2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54F1B5-0C6C-35F1-514A-3B397A8CBA91}"/>
              </a:ext>
            </a:extLst>
          </p:cNvPr>
          <p:cNvSpPr/>
          <p:nvPr/>
        </p:nvSpPr>
        <p:spPr>
          <a:xfrm>
            <a:off x="1954161" y="3248666"/>
            <a:ext cx="3399148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90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FE67F9-04C1-414C-9BD0-EAC82DA7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14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4BA08D-259E-F37C-1985-DF887C8AB92E}"/>
              </a:ext>
            </a:extLst>
          </p:cNvPr>
          <p:cNvSpPr txBox="1"/>
          <p:nvPr/>
        </p:nvSpPr>
        <p:spPr>
          <a:xfrm>
            <a:off x="162046" y="708457"/>
            <a:ext cx="1140035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0061A7"/>
                </a:solidFill>
              </a:defRPr>
            </a:lvl1pPr>
          </a:lstStyle>
          <a:p>
            <a:r>
              <a:rPr lang="fr-FR" sz="2000" dirty="0"/>
              <a:t>5- Je souhaite créer un nouveau projet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41734-B55E-EF61-570C-07BE8EFC8DA0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3E4586A-8EBB-B071-7411-5D75200B70DA}"/>
              </a:ext>
            </a:extLst>
          </p:cNvPr>
          <p:cNvSpPr txBox="1">
            <a:spLocks/>
          </p:cNvSpPr>
          <p:nvPr/>
        </p:nvSpPr>
        <p:spPr>
          <a:xfrm>
            <a:off x="162046" y="0"/>
            <a:ext cx="11516194" cy="699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Acquittement d’un RDV depuis une silhouette déjà connu en tant que personne physique et avec des projets validés</a:t>
            </a:r>
            <a:endParaRPr lang="fr-FR" sz="2400" dirty="0">
              <a:solidFill>
                <a:srgbClr val="58AFDE"/>
              </a:solidFill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2E9918-E5A4-9E36-EB0D-A6A1DE576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19" y="1561441"/>
            <a:ext cx="4300581" cy="246704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38F5317-0AE2-ED37-FD90-7A5AB2E70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06" y="4028481"/>
            <a:ext cx="4475994" cy="23278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B66EEC2-CC23-B5CD-822F-06CA48D12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40" y="1561441"/>
            <a:ext cx="5096786" cy="252889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AAAE23B-F39C-BDD3-3049-3DB3C6B80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561" y="4267307"/>
            <a:ext cx="5699759" cy="185021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6288F2-D5D0-C26B-CB4A-9F713DF8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9FD7-B4BC-4BAB-8169-24A5A88B9419}" type="datetime1">
              <a:rPr lang="fr-FR" smtClean="0"/>
              <a:t>10/06/2024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411A81-02CD-5587-DE77-21128101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8BE2593-FB16-A8C8-5BB1-234963721EF5}"/>
              </a:ext>
            </a:extLst>
          </p:cNvPr>
          <p:cNvSpPr/>
          <p:nvPr/>
        </p:nvSpPr>
        <p:spPr>
          <a:xfrm>
            <a:off x="0" y="1959263"/>
            <a:ext cx="2656509" cy="639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965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22A5995-69EF-3494-F645-6E08056FB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69" y="365125"/>
            <a:ext cx="10515600" cy="739519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F45B4D-914F-FC08-BEFA-F5C6EA48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FDCF-A118-479F-B5CD-2F0BD05AEFDB}" type="datetime1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231595-A260-AE04-1AC0-02E2AB41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D7D780-2B31-E3CA-BF68-CFC946E1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15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7A5FD64-B9A1-7ED7-E25D-B8C81783F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0515600" cy="49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8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Une image contenant dessin humoristique, Animation, Dessin animé, animation japonaise&#10;&#10;Description générée automatiquement">
            <a:extLst>
              <a:ext uri="{FF2B5EF4-FFF2-40B4-BE49-F238E27FC236}">
                <a16:creationId xmlns:a16="http://schemas.microsoft.com/office/drawing/2014/main" id="{BFB8B00C-D080-6BE1-E930-362AB8E9B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/>
        </p:blipFill>
        <p:spPr>
          <a:xfrm>
            <a:off x="1143038" y="643466"/>
            <a:ext cx="9905924" cy="5571067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16FF2D-8226-C4AB-FE0E-21151C9C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F4BFDCF-A118-479F-B5CD-2F0BD05AEFDB}" type="datetime1">
              <a:rPr lang="en-US" smtClean="0"/>
              <a:pPr>
                <a:spcAft>
                  <a:spcPts val="600"/>
                </a:spcAft>
              </a:pPr>
              <a:t>6/10/2024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6D5814-A8F0-88CF-91AC-95E53DA0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Sophie Richet - DDM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A52278-13DA-BD89-8D54-D721957A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05E69-3501-41A0-B96C-77E96E0D8022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72757EE-F6F5-2BD2-5C55-E1CCFF709F26}"/>
              </a:ext>
            </a:extLst>
          </p:cNvPr>
          <p:cNvSpPr txBox="1"/>
          <p:nvPr/>
        </p:nvSpPr>
        <p:spPr>
          <a:xfrm>
            <a:off x="5963478" y="1192696"/>
            <a:ext cx="4731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7030A0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043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1468DF-95BA-3F3D-B9E3-C005DDC0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PROJET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3BFF1-DF76-6CEC-7E3D-DBA46C3B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FDCF-A118-479F-B5CD-2F0BD05AEFDB}" type="datetime1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DB9139-59DD-CD66-0E15-58F0EB75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27BB43-8F02-333A-EC3F-A801DAF3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2</a:t>
            </a:fld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6F153BB-E85A-1E49-BAF2-5053B6659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394" y="1789471"/>
            <a:ext cx="4763505" cy="4537784"/>
          </a:xfrm>
          <a:prstGeom prst="rect">
            <a:avLst/>
          </a:prstGeom>
        </p:spPr>
      </p:pic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2C9CE959-8205-83C9-9AC7-FA52836375CC}"/>
              </a:ext>
            </a:extLst>
          </p:cNvPr>
          <p:cNvSpPr txBox="1">
            <a:spLocks/>
          </p:cNvSpPr>
          <p:nvPr/>
        </p:nvSpPr>
        <p:spPr>
          <a:xfrm>
            <a:off x="5781368" y="1690687"/>
            <a:ext cx="6005131" cy="463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anose="020B0604020202020204" pitchFamily="34" charset="0"/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109728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1"/>
                </a:solidFill>
              </a:rPr>
              <a:t>Evolution du process Acquittement/captation dans HORIZON</a:t>
            </a:r>
          </a:p>
          <a:p>
            <a:pPr marL="109728" indent="0">
              <a:buFont typeface="Arial" panose="020B0604020202020204" pitchFamily="34" charset="0"/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1081278" lvl="1" indent="-5143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5"/>
                </a:solidFill>
              </a:rPr>
              <a:t>1</a:t>
            </a:r>
            <a:r>
              <a:rPr lang="fr-FR" baseline="30000" dirty="0">
                <a:solidFill>
                  <a:schemeClr val="accent5"/>
                </a:solidFill>
              </a:rPr>
              <a:t>er</a:t>
            </a:r>
            <a:r>
              <a:rPr lang="fr-FR" dirty="0">
                <a:solidFill>
                  <a:schemeClr val="accent5"/>
                </a:solidFill>
              </a:rPr>
              <a:t> Cas Reprise d’un projet existant (R+ ou autre)</a:t>
            </a:r>
          </a:p>
          <a:p>
            <a:pPr marL="1081278" lvl="1" indent="-5143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5"/>
                </a:solidFill>
              </a:rPr>
              <a:t>2</a:t>
            </a:r>
            <a:r>
              <a:rPr lang="fr-FR" baseline="30000" dirty="0">
                <a:solidFill>
                  <a:schemeClr val="accent5"/>
                </a:solidFill>
              </a:rPr>
              <a:t>ème</a:t>
            </a:r>
            <a:r>
              <a:rPr lang="fr-FR" dirty="0">
                <a:solidFill>
                  <a:schemeClr val="accent5"/>
                </a:solidFill>
              </a:rPr>
              <a:t> Cas Création d’un nouveau projet</a:t>
            </a:r>
          </a:p>
        </p:txBody>
      </p:sp>
    </p:spTree>
    <p:extLst>
      <p:ext uri="{BB962C8B-B14F-4D97-AF65-F5344CB8AC3E}">
        <p14:creationId xmlns:p14="http://schemas.microsoft.com/office/powerpoint/2010/main" val="332982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87214-EF90-A5B4-45C6-D071F60F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1er Cas 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Acquittement d’un RDV depuis une silhouette déjà connu en tant que personne physique et avec un projet immobilier existant. 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8AF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828F70-1A79-9C54-49E7-87DCB7DE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FDCF-A118-479F-B5CD-2F0BD05AEFDB}" type="datetime1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AAF569-9908-C430-D9C5-4BEE2A8A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934FCA-FB6F-E17B-994A-BEA33F3E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3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DB55450-A319-7B17-6B10-A7E9E1E379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379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ea typeface="Lato" panose="020F0502020204030203" pitchFamily="34" charset="0"/>
                <a:cs typeface="Lato" panose="020F0502020204030203" pitchFamily="34" charset="0"/>
              </a:rPr>
              <a:t>Vous avez un RDV  avec M. Bowie </a:t>
            </a:r>
          </a:p>
          <a:p>
            <a:pPr marL="0" indent="0">
              <a:buNone/>
            </a:pPr>
            <a:r>
              <a:rPr lang="fr-FR" sz="1600" dirty="0">
                <a:ea typeface="Lato" panose="020F0502020204030203" pitchFamily="34" charset="0"/>
                <a:cs typeface="Lato" panose="020F0502020204030203" pitchFamily="34" charset="0"/>
              </a:rPr>
              <a:t>Vous avez déjà rencontré M. Bowie lors d’un précédent RDV pour un projet immobilier, ce dernier prend un nouveau  RDV depuis internet sur le même projet immobilier . </a:t>
            </a:r>
          </a:p>
          <a:p>
            <a:pPr marL="0" indent="0">
              <a:buNone/>
            </a:pPr>
            <a:endParaRPr lang="fr-FR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fr-FR" sz="1600" b="1" dirty="0"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  </a:t>
            </a:r>
            <a:r>
              <a:rPr lang="fr-FR" sz="1600" dirty="0">
                <a:ea typeface="Lato" panose="020F0502020204030203" pitchFamily="34" charset="0"/>
                <a:cs typeface="Lato" panose="020F0502020204030203" pitchFamily="34" charset="0"/>
              </a:rPr>
              <a:t>Vous acquittez le RDV et vous complétez les informations du formulaire ci-dessous,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>
                <a:ea typeface="Lato" panose="020F0502020204030203" pitchFamily="34" charset="0"/>
                <a:cs typeface="Lato" panose="020F0502020204030203" pitchFamily="34" charset="0"/>
              </a:rPr>
              <a:t>Cible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>
                <a:ea typeface="Lato" panose="020F0502020204030203" pitchFamily="34" charset="0"/>
                <a:cs typeface="Lato" panose="020F0502020204030203" pitchFamily="34" charset="0"/>
              </a:rPr>
              <a:t>Profession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>
                <a:ea typeface="Lato" panose="020F0502020204030203" pitchFamily="34" charset="0"/>
                <a:cs typeface="Lato" panose="020F0502020204030203" pitchFamily="34" charset="0"/>
              </a:rPr>
              <a:t>Etat civil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>
                <a:ea typeface="Lato" panose="020F0502020204030203" pitchFamily="34" charset="0"/>
                <a:cs typeface="Lato" panose="020F0502020204030203" pitchFamily="34" charset="0"/>
              </a:rPr>
              <a:t>Coordonnées</a:t>
            </a:r>
          </a:p>
          <a:p>
            <a:pPr marL="0" indent="0">
              <a:buNone/>
            </a:pPr>
            <a:r>
              <a:rPr lang="fr-FR" sz="1600" b="1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1600" b="1" dirty="0"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  </a:t>
            </a:r>
            <a:r>
              <a:rPr lang="fr-FR" sz="1600" dirty="0"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Après avoir réalisé cette étape vous fusionnez la silhouette en personne physique </a:t>
            </a:r>
            <a:r>
              <a:rPr lang="fr-FR" sz="16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et vous cochez « Je souhaite choisir un projet existant » puis vous sélectionnez le projet souhaité</a:t>
            </a:r>
          </a:p>
          <a:p>
            <a:pPr lvl="1">
              <a:buFontTx/>
              <a:buChar char="-"/>
            </a:pPr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 typeface="Century Schoolbook" panose="02040604050505020304" pitchFamily="18" charset="0"/>
              <a:buChar char="-"/>
            </a:pPr>
            <a:endParaRPr lang="fr-FR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fr-FR" sz="2000" i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lèche : droite 11">
            <a:hlinkClick r:id="rId2" action="ppaction://hlinksldjump"/>
            <a:extLst>
              <a:ext uri="{FF2B5EF4-FFF2-40B4-BE49-F238E27FC236}">
                <a16:creationId xmlns:a16="http://schemas.microsoft.com/office/drawing/2014/main" id="{B783EEF7-770E-3AB5-99FA-41491702DBFD}"/>
              </a:ext>
            </a:extLst>
          </p:cNvPr>
          <p:cNvSpPr/>
          <p:nvPr/>
        </p:nvSpPr>
        <p:spPr>
          <a:xfrm>
            <a:off x="8803850" y="5224367"/>
            <a:ext cx="3007150" cy="11972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Mode opératoire à suivre</a:t>
            </a:r>
          </a:p>
        </p:txBody>
      </p:sp>
    </p:spTree>
    <p:extLst>
      <p:ext uri="{BB962C8B-B14F-4D97-AF65-F5344CB8AC3E}">
        <p14:creationId xmlns:p14="http://schemas.microsoft.com/office/powerpoint/2010/main" val="210802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FE67F9-04C1-414C-9BD0-EAC82DA7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4BA08D-259E-F37C-1985-DF887C8AB92E}"/>
              </a:ext>
            </a:extLst>
          </p:cNvPr>
          <p:cNvSpPr txBox="1"/>
          <p:nvPr/>
        </p:nvSpPr>
        <p:spPr>
          <a:xfrm>
            <a:off x="162046" y="708457"/>
            <a:ext cx="1140035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0061A7"/>
                </a:solidFill>
              </a:defRPr>
            </a:lvl1pPr>
          </a:lstStyle>
          <a:p>
            <a:endParaRPr lang="fr-FR" sz="2000" dirty="0"/>
          </a:p>
          <a:p>
            <a:r>
              <a:rPr lang="fr-FR" sz="2000" dirty="0"/>
              <a:t>1- RDV pris depuis internet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41734-B55E-EF61-570C-07BE8EFC8DA0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3E4586A-8EBB-B071-7411-5D75200B70DA}"/>
              </a:ext>
            </a:extLst>
          </p:cNvPr>
          <p:cNvSpPr txBox="1">
            <a:spLocks/>
          </p:cNvSpPr>
          <p:nvPr/>
        </p:nvSpPr>
        <p:spPr>
          <a:xfrm>
            <a:off x="162046" y="0"/>
            <a:ext cx="11516194" cy="1022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rgbClr val="FF0000"/>
                </a:solidFill>
                <a:latin typeface="+mn-lt"/>
              </a:rPr>
              <a:t>Mode opératoire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Acquittement d’un RDV depuis une silhouette déjà connu en tant que personne physique et avec des projets validés</a:t>
            </a:r>
            <a:endParaRPr lang="fr-FR" sz="2400" dirty="0">
              <a:solidFill>
                <a:srgbClr val="58AFDE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67F58B-E8A5-32B1-A460-B1EEE55D4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74" y="1507135"/>
            <a:ext cx="9101039" cy="422774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B2E85C0-8774-3756-72E3-AEE1542478A6}"/>
              </a:ext>
            </a:extLst>
          </p:cNvPr>
          <p:cNvSpPr txBox="1"/>
          <p:nvPr/>
        </p:nvSpPr>
        <p:spPr>
          <a:xfrm>
            <a:off x="427383" y="54665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90A35A4-F067-59BF-F8DB-42EF2AFF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8CDA-6B54-4305-889E-06D2CB3A583F}" type="datetime1">
              <a:rPr lang="fr-FR" smtClean="0"/>
              <a:t>10/06/2024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D9A03815-A0B7-8FD7-3A65-C0AA2EB1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</p:spTree>
    <p:extLst>
      <p:ext uri="{BB962C8B-B14F-4D97-AF65-F5344CB8AC3E}">
        <p14:creationId xmlns:p14="http://schemas.microsoft.com/office/powerpoint/2010/main" val="240563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FE67F9-04C1-414C-9BD0-EAC82DA7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4BA08D-259E-F37C-1985-DF887C8AB92E}"/>
              </a:ext>
            </a:extLst>
          </p:cNvPr>
          <p:cNvSpPr txBox="1"/>
          <p:nvPr/>
        </p:nvSpPr>
        <p:spPr>
          <a:xfrm>
            <a:off x="162046" y="708457"/>
            <a:ext cx="1140035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0061A7"/>
                </a:solidFill>
              </a:defRPr>
            </a:lvl1pPr>
          </a:lstStyle>
          <a:p>
            <a:endParaRPr lang="fr-FR" sz="2000" dirty="0"/>
          </a:p>
          <a:p>
            <a:r>
              <a:rPr lang="fr-FR" sz="2000" dirty="0"/>
              <a:t>2- Depuis l’évènement, j’acquitte mon RDV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41734-B55E-EF61-570C-07BE8EFC8DA0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3E4586A-8EBB-B071-7411-5D75200B70DA}"/>
              </a:ext>
            </a:extLst>
          </p:cNvPr>
          <p:cNvSpPr txBox="1">
            <a:spLocks/>
          </p:cNvSpPr>
          <p:nvPr/>
        </p:nvSpPr>
        <p:spPr>
          <a:xfrm>
            <a:off x="162046" y="0"/>
            <a:ext cx="11516194" cy="699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Acquittement d’un RDV depuis une silhouette déjà connu en tant que personne physique et avec des projets validés</a:t>
            </a:r>
            <a:endParaRPr lang="fr-FR" sz="2400" dirty="0">
              <a:solidFill>
                <a:srgbClr val="58AFDE"/>
              </a:solidFill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FF5830-13FF-2767-8CAA-2E54B18F3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077"/>
            <a:ext cx="12192000" cy="452946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18EA60-EABB-2B0D-DB07-D0833100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3631-9390-450F-AB6D-76B37A6D7F29}" type="datetime1">
              <a:rPr lang="fr-FR" smtClean="0"/>
              <a:t>10/06/2024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B9DC90-C640-4423-AC4C-CA7636F1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</p:spTree>
    <p:extLst>
      <p:ext uri="{BB962C8B-B14F-4D97-AF65-F5344CB8AC3E}">
        <p14:creationId xmlns:p14="http://schemas.microsoft.com/office/powerpoint/2010/main" val="7493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FE67F9-04C1-414C-9BD0-EAC82DA7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4BA08D-259E-F37C-1985-DF887C8AB92E}"/>
              </a:ext>
            </a:extLst>
          </p:cNvPr>
          <p:cNvSpPr txBox="1"/>
          <p:nvPr/>
        </p:nvSpPr>
        <p:spPr>
          <a:xfrm>
            <a:off x="162046" y="708457"/>
            <a:ext cx="1140035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0061A7"/>
                </a:solidFill>
              </a:defRPr>
            </a:lvl1pPr>
          </a:lstStyle>
          <a:p>
            <a:r>
              <a:rPr lang="fr-FR" sz="2000" dirty="0"/>
              <a:t>3- Je complète les informations afin de fusionner la silhouette en personne physique déjà existante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41734-B55E-EF61-570C-07BE8EFC8DA0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3E4586A-8EBB-B071-7411-5D75200B70DA}"/>
              </a:ext>
            </a:extLst>
          </p:cNvPr>
          <p:cNvSpPr txBox="1">
            <a:spLocks/>
          </p:cNvSpPr>
          <p:nvPr/>
        </p:nvSpPr>
        <p:spPr>
          <a:xfrm>
            <a:off x="162046" y="0"/>
            <a:ext cx="11516194" cy="699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Acquittement d’un RDV depuis une silhouette déjà connu en tant que personne physique et avec des projets validés</a:t>
            </a:r>
            <a:endParaRPr lang="fr-FR" sz="2400" dirty="0">
              <a:solidFill>
                <a:srgbClr val="58AFDE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7E78391-713A-7963-64DA-B6222D3B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27" y="1255933"/>
            <a:ext cx="3448878" cy="30980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ECFA3A9-7BD7-5FA2-A988-C38D39AC0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580" y="4318803"/>
            <a:ext cx="3379305" cy="22201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C25C747-C9A3-4813-B743-9D0648025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3" y="1324196"/>
            <a:ext cx="3675969" cy="344103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9FB960A-6419-04B1-1C28-7D4566A56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824" y="1239643"/>
            <a:ext cx="4032072" cy="361065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71D9D49-2386-4834-FF2A-27F9C4C57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865" y="4369680"/>
            <a:ext cx="3462194" cy="235179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AA02CC-A384-C013-B70F-70FB0765A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43C4-A9BA-467A-83AD-7502C5020A1C}" type="datetime1">
              <a:rPr lang="fr-FR" smtClean="0"/>
              <a:t>10/06/2024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7F040B-D812-DEA0-F67A-3BF824FC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Sophie Richet - DDM </a:t>
            </a:r>
          </a:p>
        </p:txBody>
      </p:sp>
    </p:spTree>
    <p:extLst>
      <p:ext uri="{BB962C8B-B14F-4D97-AF65-F5344CB8AC3E}">
        <p14:creationId xmlns:p14="http://schemas.microsoft.com/office/powerpoint/2010/main" val="114038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FE67F9-04C1-414C-9BD0-EAC82DA7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7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4BA08D-259E-F37C-1985-DF887C8AB92E}"/>
              </a:ext>
            </a:extLst>
          </p:cNvPr>
          <p:cNvSpPr txBox="1"/>
          <p:nvPr/>
        </p:nvSpPr>
        <p:spPr>
          <a:xfrm>
            <a:off x="162046" y="699519"/>
            <a:ext cx="1140035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0061A7"/>
                </a:solidFill>
              </a:defRPr>
            </a:lvl1pPr>
          </a:lstStyle>
          <a:p>
            <a:r>
              <a:rPr lang="fr-FR" sz="2000" dirty="0"/>
              <a:t>4- Une fenêtre s’ouvre, qui me permet de choisir un projet existant ou de créer un nouveau projet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41734-B55E-EF61-570C-07BE8EFC8DA0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3E4586A-8EBB-B071-7411-5D75200B70DA}"/>
              </a:ext>
            </a:extLst>
          </p:cNvPr>
          <p:cNvSpPr txBox="1">
            <a:spLocks/>
          </p:cNvSpPr>
          <p:nvPr/>
        </p:nvSpPr>
        <p:spPr>
          <a:xfrm>
            <a:off x="162046" y="0"/>
            <a:ext cx="11516194" cy="699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Acquittement d’un RDV depuis une silhouette déjà connu en tant que personne physique et avec des projets validés</a:t>
            </a:r>
            <a:endParaRPr lang="fr-FR" sz="2400" dirty="0">
              <a:solidFill>
                <a:srgbClr val="58AFDE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AA7CB0-CD28-7127-9161-0261882F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35" y="1739348"/>
            <a:ext cx="9610530" cy="5118652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4B4188-7104-8F9C-70AA-25E52078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F109-94F5-4CBA-BDE1-939E0BD7417A}" type="datetime1">
              <a:rPr lang="fr-FR" smtClean="0"/>
              <a:t>10/06/2024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5F43323-FF2A-EF05-8D61-5E63DAB2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</p:spTree>
    <p:extLst>
      <p:ext uri="{BB962C8B-B14F-4D97-AF65-F5344CB8AC3E}">
        <p14:creationId xmlns:p14="http://schemas.microsoft.com/office/powerpoint/2010/main" val="11606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FE67F9-04C1-414C-9BD0-EAC82DA7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8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4BA08D-259E-F37C-1985-DF887C8AB92E}"/>
              </a:ext>
            </a:extLst>
          </p:cNvPr>
          <p:cNvSpPr txBox="1"/>
          <p:nvPr/>
        </p:nvSpPr>
        <p:spPr>
          <a:xfrm>
            <a:off x="100549" y="1067403"/>
            <a:ext cx="1140035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0061A7"/>
                </a:solidFill>
              </a:defRPr>
            </a:lvl1pPr>
          </a:lstStyle>
          <a:p>
            <a:r>
              <a:rPr lang="fr-FR" sz="2000" dirty="0"/>
              <a:t>5-  Je souhaite choisir un projet existant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41734-B55E-EF61-570C-07BE8EFC8DA0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3E4586A-8EBB-B071-7411-5D75200B70DA}"/>
              </a:ext>
            </a:extLst>
          </p:cNvPr>
          <p:cNvSpPr txBox="1">
            <a:spLocks/>
          </p:cNvSpPr>
          <p:nvPr/>
        </p:nvSpPr>
        <p:spPr>
          <a:xfrm>
            <a:off x="162046" y="0"/>
            <a:ext cx="11516194" cy="854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fr-FR" sz="3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Acquittement d’un RDV depuis une silhouette déjà connu en tant que personne physique et avec des projets validés</a:t>
            </a:r>
            <a:endParaRPr lang="fr-FR" sz="3400" dirty="0">
              <a:solidFill>
                <a:srgbClr val="58AFDE"/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5ED0A6D-C36E-5D33-8B28-8BC9331A4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13" y="2209741"/>
            <a:ext cx="5468112" cy="32535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A20F13-E26F-9DF2-2D3D-C1F90B3E7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93" y="2372187"/>
            <a:ext cx="5468112" cy="3198845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AFA095C-3DE4-3767-866F-AB2A1EDFE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2229-77FE-4C0D-ABDF-DE051C11203C}" type="datetime1">
              <a:rPr lang="fr-FR" smtClean="0"/>
              <a:t>10/06/2024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FDC5DB-C43D-1E0A-596E-533A9DE5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814C9C8-E703-9A1A-1453-C7D617523A11}"/>
              </a:ext>
            </a:extLst>
          </p:cNvPr>
          <p:cNvSpPr/>
          <p:nvPr/>
        </p:nvSpPr>
        <p:spPr>
          <a:xfrm>
            <a:off x="394113" y="2677212"/>
            <a:ext cx="2085136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2378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87214-EF90-A5B4-45C6-D071F60F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2nd Cas 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Acquittement d’un RDV depuis une silhouette déjà connu en tant que personne physique et avec un projet immobilier existant. 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8AF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828F70-1A79-9C54-49E7-87DCB7DE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FDCF-A118-479F-B5CD-2F0BD05AEFDB}" type="datetime1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AAF569-9908-C430-D9C5-4BEE2A8A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Sophie Richet - DDM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934FCA-FB6F-E17B-994A-BEA33F3E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9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DB55450-A319-7B17-6B10-A7E9E1E379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379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b="1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fr-FR" sz="1600" b="1" dirty="0">
                <a:ea typeface="Lato" panose="020F0502020204030203" pitchFamily="34" charset="0"/>
                <a:cs typeface="Lato" panose="020F0502020204030203" pitchFamily="34" charset="0"/>
              </a:rPr>
              <a:t>Vous avez un RDV  avec M. Bowie </a:t>
            </a:r>
          </a:p>
          <a:p>
            <a:pPr marL="0" indent="0">
              <a:buNone/>
            </a:pPr>
            <a:r>
              <a:rPr lang="fr-FR" sz="1600" dirty="0">
                <a:ea typeface="Lato" panose="020F0502020204030203" pitchFamily="34" charset="0"/>
                <a:cs typeface="Lato" panose="020F0502020204030203" pitchFamily="34" charset="0"/>
              </a:rPr>
              <a:t>Vous avez déjà rencontré M. Bowie lors d’un précédent RDV pour un projet immobilier, ce dernier prend un nouveau  RDV depuis internet pour un nouveau projet. </a:t>
            </a:r>
          </a:p>
          <a:p>
            <a:pPr marL="0" indent="0">
              <a:buNone/>
            </a:pPr>
            <a:endParaRPr lang="fr-FR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fr-FR" sz="1600" b="1" dirty="0"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 </a:t>
            </a:r>
            <a:r>
              <a:rPr lang="fr-FR" sz="1600" dirty="0">
                <a:ea typeface="Lato" panose="020F0502020204030203" pitchFamily="34" charset="0"/>
                <a:cs typeface="Lato" panose="020F0502020204030203" pitchFamily="34" charset="0"/>
              </a:rPr>
              <a:t> Vous acquittez le RDV et vous complétez les informations du formulaire ci-dessous,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>
                <a:ea typeface="Lato" panose="020F0502020204030203" pitchFamily="34" charset="0"/>
                <a:cs typeface="Lato" panose="020F0502020204030203" pitchFamily="34" charset="0"/>
              </a:rPr>
              <a:t>Cible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>
                <a:ea typeface="Lato" panose="020F0502020204030203" pitchFamily="34" charset="0"/>
                <a:cs typeface="Lato" panose="020F0502020204030203" pitchFamily="34" charset="0"/>
              </a:rPr>
              <a:t>Profession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>
                <a:ea typeface="Lato" panose="020F0502020204030203" pitchFamily="34" charset="0"/>
                <a:cs typeface="Lato" panose="020F0502020204030203" pitchFamily="34" charset="0"/>
              </a:rPr>
              <a:t>Etat civil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>
                <a:ea typeface="Lato" panose="020F0502020204030203" pitchFamily="34" charset="0"/>
                <a:cs typeface="Lato" panose="020F0502020204030203" pitchFamily="34" charset="0"/>
              </a:rPr>
              <a:t>Coordonnées</a:t>
            </a:r>
          </a:p>
          <a:p>
            <a:pPr marL="0" indent="0">
              <a:buNone/>
            </a:pPr>
            <a:r>
              <a:rPr lang="fr-FR" sz="1600" b="1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1600" b="1" dirty="0"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  </a:t>
            </a:r>
            <a:r>
              <a:rPr lang="fr-FR" sz="1600" dirty="0"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Après avoir réalisé cette étape vous fusionnez la silhouette en personne physique </a:t>
            </a:r>
            <a:r>
              <a:rPr lang="fr-FR" sz="16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et  vous cochez « Je souhaite créer un nouveau projet»</a:t>
            </a:r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1" indent="0">
              <a:buNone/>
            </a:pPr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 typeface="Century Schoolbook" panose="02040604050505020304" pitchFamily="18" charset="0"/>
              <a:buChar char="-"/>
            </a:pPr>
            <a:endParaRPr lang="fr-FR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fr-FR" sz="2000" i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lèche : droite 11">
            <a:hlinkClick r:id="rId2" action="ppaction://hlinksldjump"/>
            <a:extLst>
              <a:ext uri="{FF2B5EF4-FFF2-40B4-BE49-F238E27FC236}">
                <a16:creationId xmlns:a16="http://schemas.microsoft.com/office/drawing/2014/main" id="{B783EEF7-770E-3AB5-99FA-41491702DBFD}"/>
              </a:ext>
            </a:extLst>
          </p:cNvPr>
          <p:cNvSpPr/>
          <p:nvPr/>
        </p:nvSpPr>
        <p:spPr>
          <a:xfrm>
            <a:off x="9048921" y="5341708"/>
            <a:ext cx="3007150" cy="11972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Mode Opératoire A Suivre</a:t>
            </a:r>
          </a:p>
        </p:txBody>
      </p:sp>
    </p:spTree>
    <p:extLst>
      <p:ext uri="{BB962C8B-B14F-4D97-AF65-F5344CB8AC3E}">
        <p14:creationId xmlns:p14="http://schemas.microsoft.com/office/powerpoint/2010/main" val="21986501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E6A09713CE94199C1EA862BCED550" ma:contentTypeVersion="18" ma:contentTypeDescription="Crée un document." ma:contentTypeScope="" ma:versionID="3b1214d7e2ff82a7b1a8ded2c82b0d52">
  <xsd:schema xmlns:xsd="http://www.w3.org/2001/XMLSchema" xmlns:xs="http://www.w3.org/2001/XMLSchema" xmlns:p="http://schemas.microsoft.com/office/2006/metadata/properties" xmlns:ns2="958f8d43-fef0-4cf9-8da7-f4eadc24358a" xmlns:ns3="ef427a0c-13e6-4df9-a4e0-414d03fa7027" targetNamespace="http://schemas.microsoft.com/office/2006/metadata/properties" ma:root="true" ma:fieldsID="0440be9590a2949da8dc4a033133cc6e" ns2:_="" ns3:_="">
    <xsd:import namespace="958f8d43-fef0-4cf9-8da7-f4eadc24358a"/>
    <xsd:import namespace="ef427a0c-13e6-4df9-a4e0-414d03fa70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r_x00e9__x00e9_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f8d43-fef0-4cf9-8da7-f4eadc243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1676e40-3c67-444d-bb95-3e018d26e6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r_x00e9__x00e9_" ma:index="22" nillable="true" ma:displayName="créé" ma:list="UserInfo" ma:SharePointGroup="0" ma:internalName="cr_x00e9__x00e9_" ma:showField="Creat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27a0c-13e6-4df9-a4e0-414d03fa70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dd8e0-31d9-441c-9e63-cf1511b35294}" ma:internalName="TaxCatchAll" ma:showField="CatchAllData" ma:web="ef427a0c-13e6-4df9-a4e0-414d03fa70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427a0c-13e6-4df9-a4e0-414d03fa7027" xsi:nil="true"/>
    <lcf76f155ced4ddcb4097134ff3c332f xmlns="958f8d43-fef0-4cf9-8da7-f4eadc24358a">
      <Terms xmlns="http://schemas.microsoft.com/office/infopath/2007/PartnerControls"/>
    </lcf76f155ced4ddcb4097134ff3c332f>
    <cr_x00e9__x00e9_ xmlns="958f8d43-fef0-4cf9-8da7-f4eadc24358a">
      <UserInfo>
        <DisplayName/>
        <AccountId xsi:nil="true"/>
        <AccountType/>
      </UserInfo>
    </cr_x00e9__x00e9_>
  </documentManagement>
</p:properties>
</file>

<file path=customXml/itemProps1.xml><?xml version="1.0" encoding="utf-8"?>
<ds:datastoreItem xmlns:ds="http://schemas.openxmlformats.org/officeDocument/2006/customXml" ds:itemID="{7B68168F-4E7D-4776-BF86-4F0FEBE788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8f8d43-fef0-4cf9-8da7-f4eadc24358a"/>
    <ds:schemaRef ds:uri="ef427a0c-13e6-4df9-a4e0-414d03fa7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571A1E-58E6-44E2-9FB3-B729011B07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B93DA9-7771-4CC0-B3F3-D7D9FE35DDE7}">
  <ds:schemaRefs>
    <ds:schemaRef ds:uri="http://schemas.openxmlformats.org/package/2006/metadata/core-properties"/>
    <ds:schemaRef ds:uri="http://schemas.microsoft.com/office/2006/metadata/properties"/>
    <ds:schemaRef ds:uri="958f8d43-fef0-4cf9-8da7-f4eadc24358a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ef427a0c-13e6-4df9-a4e0-414d03fa702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645</Words>
  <Application>Microsoft Office PowerPoint</Application>
  <PresentationFormat>Grand écran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Lato</vt:lpstr>
      <vt:lpstr>Wingdings</vt:lpstr>
      <vt:lpstr>Thème Office</vt:lpstr>
      <vt:lpstr>Présentation PowerPoint</vt:lpstr>
      <vt:lpstr>Présentation du PROJET</vt:lpstr>
      <vt:lpstr>1er Cas : Acquittement d’un RDV depuis une silhouette déjà connu en tant que personne physique et avec un projet immobilier existant.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2nd Cas : Acquittement d’un RDV depuis une silhouette déjà connu en tant que personne physique et avec un projet immobilier existant.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Ismaiel Sara</dc:creator>
  <cp:lastModifiedBy>Boulaud Quentin</cp:lastModifiedBy>
  <cp:revision>37</cp:revision>
  <dcterms:created xsi:type="dcterms:W3CDTF">2022-10-24T15:01:56Z</dcterms:created>
  <dcterms:modified xsi:type="dcterms:W3CDTF">2024-06-10T13:01:21Z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0x010100ECFE6A09713CE94199C1EA862BCED550</vt:lpwstr>
  </property>
  <property fmtid="{D5CDD505-2E9C-101B-9397-08002B2CF9AE}" pid="3" name="MediaServiceImageTags">
    <vt:lpwstr/>
  </property>
</Properties>
</file>