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1" r:id="rId3"/>
    <p:sldId id="289" r:id="rId4"/>
    <p:sldId id="257" r:id="rId5"/>
    <p:sldId id="286" r:id="rId6"/>
    <p:sldId id="283" r:id="rId7"/>
    <p:sldId id="284" r:id="rId8"/>
    <p:sldId id="267" r:id="rId9"/>
    <p:sldId id="262" r:id="rId10"/>
    <p:sldId id="269" r:id="rId11"/>
    <p:sldId id="290" r:id="rId12"/>
    <p:sldId id="302" r:id="rId13"/>
    <p:sldId id="303" r:id="rId14"/>
    <p:sldId id="304" r:id="rId15"/>
    <p:sldId id="266" r:id="rId16"/>
    <p:sldId id="272" r:id="rId17"/>
    <p:sldId id="271" r:id="rId18"/>
    <p:sldId id="301" r:id="rId19"/>
    <p:sldId id="305" r:id="rId20"/>
    <p:sldId id="306" r:id="rId21"/>
    <p:sldId id="307" r:id="rId22"/>
    <p:sldId id="308" r:id="rId23"/>
    <p:sldId id="294" r:id="rId24"/>
    <p:sldId id="295" r:id="rId25"/>
    <p:sldId id="263" r:id="rId26"/>
    <p:sldId id="274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nns Fabienne" initials="MF" lastIdx="9" clrIdx="0">
    <p:extLst>
      <p:ext uri="{19B8F6BF-5375-455C-9EA6-DF929625EA0E}">
        <p15:presenceInfo xmlns:p15="http://schemas.microsoft.com/office/powerpoint/2012/main" userId="S::minns@csf.asso.fr::6dc61e95-6bb6-4d09-8e70-9d7b52767e85" providerId="AD"/>
      </p:ext>
    </p:extLst>
  </p:cmAuthor>
  <p:cmAuthor id="2" name="Dounane Ilhame" initials="DI" lastIdx="2" clrIdx="1">
    <p:extLst>
      <p:ext uri="{19B8F6BF-5375-455C-9EA6-DF929625EA0E}">
        <p15:presenceInfo xmlns:p15="http://schemas.microsoft.com/office/powerpoint/2012/main" userId="S::dounane@csf.asso.fr::4d6d55b4-d8cf-4c40-a5b2-f4d40c7dd7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0D7A"/>
    <a:srgbClr val="EF6F64"/>
    <a:srgbClr val="F98963"/>
    <a:srgbClr val="7F8DE1"/>
    <a:srgbClr val="A194EC"/>
    <a:srgbClr val="F29759"/>
    <a:srgbClr val="4CC077"/>
    <a:srgbClr val="2ECCBE"/>
    <a:srgbClr val="FCB70D"/>
    <a:srgbClr val="00A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3593" autoAdjust="0"/>
  </p:normalViewPr>
  <p:slideViewPr>
    <p:cSldViewPr snapToGrid="0">
      <p:cViewPr varScale="1">
        <p:scale>
          <a:sx n="106" d="100"/>
          <a:sy n="106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8152C-4783-4744-9918-2086C967ADD3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5C6CD-0398-43E3-833E-7124B19D3D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290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10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31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29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127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980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954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67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35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19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978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05C6CD-0398-43E3-833E-7124B19D3D4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36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27FA4-CFDC-4873-B2F5-F97FE15908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2DEE951-9D96-400F-AB86-E0A50F63F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CAB9C9-77AF-40D8-B405-CEC8FE694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42AF5D-84EB-4ACD-BA6C-045967710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FB1E7F-3306-46F8-9BEB-B8E0667D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7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C4F58C-0950-42D7-8394-8ADBE59A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4C9C80-BB12-4110-933A-552003C8B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AD729D-59F3-42CB-91D7-16DDF126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D1C5F0-F56C-4477-B490-85BC2A798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D58D6-B9A1-4667-B1EE-45A06F2A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253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84AF457-1127-479E-BD17-359C7DFCC6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C9AA131-F1D6-4C52-A53A-90CAB23C1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6734C4-5DC0-4512-AA16-25708106F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A11D58-BB7D-4C34-9160-184CE46E4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4F1835-97F1-49CC-B670-6C62F7BAA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1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B29A5-A792-4B4A-894F-947DC949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953277-5188-4CF7-85E4-771C4BFC0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BDD75E-42DB-4590-A474-B968C8AE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4E75CC-6DD3-4DD9-BACD-6094C6377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E33565-9B80-4ACA-B40B-BBADC004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27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A47DC-BB19-467E-9CE3-FD95C2C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BCD8E4-01C4-4574-A6B4-ACF9E602C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6F7100-60B5-4CA9-9547-8B35654D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B1043-2D5D-41E4-BF58-15F8239A8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7F78CE-19C6-4C62-AD43-67B538581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89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8C51B-3F20-4B03-B548-3DC63F61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C1A864-7EA9-47D6-8EBD-4A980406D3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B60B4C-7380-42A3-8123-52B719014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8A1C71-B24F-44A5-A04C-8B86CE6C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EBEAAF-92B3-4513-ADC0-41B3D944F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D6BD3B-F89E-42C3-8517-B1D8018E7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54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D5BD6A-41BF-449A-B26D-2E18283F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A5B70B-CB5D-4A7B-AC7E-FF393E02D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F0C1C0-EF5B-4B03-B6E5-651F07CE7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09FB04C-EA45-415B-8BC1-FB6E91D51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6DC359-4219-4941-A25D-7D3D6D2E6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3846957-7C06-419C-9CA0-7BBC8D1F3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EB93D3-E606-4E30-BB6F-981374D66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EFF8D2E-90A3-47EC-80F6-D8FDB7885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888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130183-ABFE-440C-9CE1-9801A49B5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B47381E-9A45-4EAC-9D5B-E0516175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00CBFD-B288-4714-8163-277DEB37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84F06C-B82A-47E2-9163-9CE86CE5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95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3A81E89-477B-4D36-A2A1-18AE261B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284BA2-48B0-4D3B-9145-6C665E1D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0FB04B-9ABE-4A7B-AB23-D32EF308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5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DE724-FE30-4D20-AFE4-AA6528C7C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72AA81-434C-4206-ACDC-09B4D85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DCF41F-DD92-43E5-9728-EA7F7DD15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9FFEE6-13E9-4D38-845A-E54292227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278FA2-06AD-44A7-B1E3-F4D50FBE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19434A-94D9-4186-8212-4A5F7C4F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401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7C736-4522-4EE2-BFA0-07EB8931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A3EF21-C540-4D9B-A45B-10B56B3C4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32A81D-18BC-4F52-B0C6-478E0F51E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AC9F26-73D6-4C40-9718-4CA204FD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7D84AD6-3D6C-40E1-A609-B1410CBB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1644FD-DBE1-4F28-B59C-FC313FB3C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4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4F5AFA9-8071-470E-8997-AA0889DA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A5AA4B-4C25-420F-85B2-2EB81E4A8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E5612B-0FAB-4977-A18F-90B13E77A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B0A3A-2EEE-49C9-987B-774C44BCE859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DCB97C6-2676-48EE-B8B0-306579D24D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95DD7-71B7-404C-A1C4-A371F3B53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534BE-0715-4653-BC89-CF1AFB0DD8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38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slide" Target="slide3.xml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17.jpg"/><Relationship Id="rId9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58.jpe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slide" Target="slide3.xml"/><Relationship Id="rId7" Type="http://schemas.openxmlformats.org/officeDocument/2006/relationships/image" Target="../media/image6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33.svg"/><Relationship Id="rId4" Type="http://schemas.openxmlformats.org/officeDocument/2006/relationships/image" Target="../media/image16.jp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68.jpeg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slide" Target="slide3.xml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16.jpg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79.jfif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slide" Target="slide3.xml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16.jpg"/><Relationship Id="rId10" Type="http://schemas.openxmlformats.org/officeDocument/2006/relationships/image" Target="../media/image84.jpeg"/><Relationship Id="rId4" Type="http://schemas.openxmlformats.org/officeDocument/2006/relationships/image" Target="../media/image20.png"/><Relationship Id="rId9" Type="http://schemas.openxmlformats.org/officeDocument/2006/relationships/image" Target="../media/image8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slide" Target="slide3.xml"/><Relationship Id="rId7" Type="http://schemas.openxmlformats.org/officeDocument/2006/relationships/image" Target="../media/image80.jpeg"/><Relationship Id="rId12" Type="http://schemas.openxmlformats.org/officeDocument/2006/relationships/image" Target="../media/image9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89.png"/><Relationship Id="rId5" Type="http://schemas.openxmlformats.org/officeDocument/2006/relationships/image" Target="../media/image16.jpg"/><Relationship Id="rId10" Type="http://schemas.openxmlformats.org/officeDocument/2006/relationships/image" Target="../media/image88.jpeg"/><Relationship Id="rId4" Type="http://schemas.openxmlformats.org/officeDocument/2006/relationships/image" Target="../media/image20.png"/><Relationship Id="rId9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slide" Target="slide3.xml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16.jpg"/><Relationship Id="rId10" Type="http://schemas.openxmlformats.org/officeDocument/2006/relationships/image" Target="../media/image94.jpeg"/><Relationship Id="rId4" Type="http://schemas.openxmlformats.org/officeDocument/2006/relationships/image" Target="../media/image20.png"/><Relationship Id="rId9" Type="http://schemas.openxmlformats.org/officeDocument/2006/relationships/image" Target="../media/image93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9.jpg"/><Relationship Id="rId7" Type="http://schemas.openxmlformats.org/officeDocument/2006/relationships/image" Target="../media/image9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0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4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09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slide" Target="slide15.xml"/><Relationship Id="rId18" Type="http://schemas.openxmlformats.org/officeDocument/2006/relationships/image" Target="../media/image14.svg"/><Relationship Id="rId26" Type="http://schemas.openxmlformats.org/officeDocument/2006/relationships/slide" Target="slide20.xml"/><Relationship Id="rId3" Type="http://schemas.openxmlformats.org/officeDocument/2006/relationships/image" Target="../media/image8.png"/><Relationship Id="rId21" Type="http://schemas.openxmlformats.org/officeDocument/2006/relationships/image" Target="../media/image17.jpg"/><Relationship Id="rId7" Type="http://schemas.openxmlformats.org/officeDocument/2006/relationships/slide" Target="slide6.xml"/><Relationship Id="rId12" Type="http://schemas.openxmlformats.org/officeDocument/2006/relationships/image" Target="../media/image11.jpg"/><Relationship Id="rId17" Type="http://schemas.openxmlformats.org/officeDocument/2006/relationships/image" Target="../media/image13.png"/><Relationship Id="rId25" Type="http://schemas.openxmlformats.org/officeDocument/2006/relationships/image" Target="../media/image19.jpg"/><Relationship Id="rId2" Type="http://schemas.openxmlformats.org/officeDocument/2006/relationships/slide" Target="slide3.xml"/><Relationship Id="rId16" Type="http://schemas.openxmlformats.org/officeDocument/2006/relationships/slide" Target="slide23.xml"/><Relationship Id="rId20" Type="http://schemas.openxmlformats.org/officeDocument/2006/relationships/image" Target="../media/image16.jpg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24" Type="http://schemas.openxmlformats.org/officeDocument/2006/relationships/slide" Target="slide25.xml"/><Relationship Id="rId5" Type="http://schemas.openxmlformats.org/officeDocument/2006/relationships/image" Target="../media/image9.jpg"/><Relationship Id="rId15" Type="http://schemas.openxmlformats.org/officeDocument/2006/relationships/slide" Target="slide12.xml"/><Relationship Id="rId23" Type="http://schemas.openxmlformats.org/officeDocument/2006/relationships/image" Target="../media/image18.jpg"/><Relationship Id="rId28" Type="http://schemas.openxmlformats.org/officeDocument/2006/relationships/image" Target="../media/image21.png"/><Relationship Id="rId10" Type="http://schemas.openxmlformats.org/officeDocument/2006/relationships/slide" Target="slide8.xml"/><Relationship Id="rId19" Type="http://schemas.openxmlformats.org/officeDocument/2006/relationships/image" Target="../media/image15.png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image" Target="../media/image12.jpg"/><Relationship Id="rId22" Type="http://schemas.openxmlformats.org/officeDocument/2006/relationships/slide" Target="slide24.xml"/><Relationship Id="rId27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jpeg"/><Relationship Id="rId7" Type="http://schemas.openxmlformats.org/officeDocument/2006/relationships/image" Target="../media/image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10" Type="http://schemas.openxmlformats.org/officeDocument/2006/relationships/image" Target="../media/image28.svg"/><Relationship Id="rId4" Type="http://schemas.openxmlformats.org/officeDocument/2006/relationships/image" Target="../media/image25.jpe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14.sv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3.xml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39.png"/><Relationship Id="rId7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3.png"/><Relationship Id="rId7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7" Type="http://schemas.openxmlformats.org/officeDocument/2006/relationships/image" Target="../media/image4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E9FB7-EAA5-4DCB-9E0F-0872FE0CD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0" y="2278063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fr-FR" sz="6600" dirty="0"/>
              <a:t>MODE OPÉRATOIRE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65E73B-15BD-42FB-9EAE-B03250D47C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160" y="4757738"/>
            <a:ext cx="8181340" cy="1076634"/>
          </a:xfrm>
        </p:spPr>
        <p:txBody>
          <a:bodyPr>
            <a:normAutofit/>
          </a:bodyPr>
          <a:lstStyle/>
          <a:p>
            <a:pPr algn="r"/>
            <a:r>
              <a:rPr lang="fr-FR" sz="3600" dirty="0">
                <a:solidFill>
                  <a:srgbClr val="C00000"/>
                </a:solidFill>
              </a:rPr>
              <a:t>APPLICATION MOBILE SALESFORCE </a:t>
            </a:r>
            <a:endParaRPr lang="fr-FR" sz="2000" dirty="0">
              <a:solidFill>
                <a:srgbClr val="C00000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13C9FFA-B7AA-42C1-B87B-02A2D78C69D2}"/>
              </a:ext>
            </a:extLst>
          </p:cNvPr>
          <p:cNvCxnSpPr/>
          <p:nvPr/>
        </p:nvCxnSpPr>
        <p:spPr>
          <a:xfrm>
            <a:off x="5471886" y="4665663"/>
            <a:ext cx="636596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F3775FD2-75D3-4DDA-82E8-3896E6268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5897950" cy="65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1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E50B768-569C-46FC-8767-3FA428751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34" y="3125053"/>
            <a:ext cx="4300211" cy="3867789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22D3C910-11EE-4B98-9FDB-427C43CC8C10}"/>
              </a:ext>
            </a:extLst>
          </p:cNvPr>
          <p:cNvGrpSpPr/>
          <p:nvPr/>
        </p:nvGrpSpPr>
        <p:grpSpPr>
          <a:xfrm>
            <a:off x="11660783" y="-1"/>
            <a:ext cx="338183" cy="357051"/>
            <a:chOff x="11660777" y="-1"/>
            <a:chExt cx="421621" cy="357051"/>
          </a:xfrm>
        </p:grpSpPr>
        <p:sp>
          <p:nvSpPr>
            <p:cNvPr id="9" name="Rectangle : avec coins arrondis en haut 8">
              <a:extLst>
                <a:ext uri="{FF2B5EF4-FFF2-40B4-BE49-F238E27FC236}">
                  <a16:creationId xmlns:a16="http://schemas.microsoft.com/office/drawing/2014/main" id="{7C80E74D-C4CE-4A04-A354-D6C0694603E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E0DF417-8E9B-44DD-88EC-A35FA53A033D}"/>
                </a:ext>
              </a:extLst>
            </p:cNvPr>
            <p:cNvSpPr txBox="1"/>
            <p:nvPr/>
          </p:nvSpPr>
          <p:spPr>
            <a:xfrm>
              <a:off x="11707929" y="23944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7</a:t>
              </a: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75262AF-5DD1-4D26-A709-08F8A311CD28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14" name="Rectangle : avec coins arrondis en haut 13">
              <a:extLst>
                <a:ext uri="{FF2B5EF4-FFF2-40B4-BE49-F238E27FC236}">
                  <a16:creationId xmlns:a16="http://schemas.microsoft.com/office/drawing/2014/main" id="{DCCB19A0-DE6E-462C-9CBB-850345097C19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hlinkClick r:id="rId3" action="ppaction://hlinksldjump"/>
              <a:extLst>
                <a:ext uri="{FF2B5EF4-FFF2-40B4-BE49-F238E27FC236}">
                  <a16:creationId xmlns:a16="http://schemas.microsoft.com/office/drawing/2014/main" id="{711EC860-13CB-49A4-A57C-388338E832AC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4A40275-F5E8-4B5D-9A94-6A0C7B63C317}"/>
              </a:ext>
            </a:extLst>
          </p:cNvPr>
          <p:cNvGrpSpPr/>
          <p:nvPr/>
        </p:nvGrpSpPr>
        <p:grpSpPr>
          <a:xfrm>
            <a:off x="753464" y="435740"/>
            <a:ext cx="7592478" cy="5280952"/>
            <a:chOff x="753464" y="435740"/>
            <a:chExt cx="7592478" cy="5280952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45CB914F-9C09-4C42-9436-393B8BBFF11F}"/>
                </a:ext>
              </a:extLst>
            </p:cNvPr>
            <p:cNvGrpSpPr/>
            <p:nvPr/>
          </p:nvGrpSpPr>
          <p:grpSpPr>
            <a:xfrm>
              <a:off x="753464" y="435740"/>
              <a:ext cx="7592478" cy="5280952"/>
              <a:chOff x="753464" y="435740"/>
              <a:chExt cx="7592478" cy="5280952"/>
            </a:xfrm>
          </p:grpSpPr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FED533A3-3012-47A3-A39A-9ECB5B139808}"/>
                  </a:ext>
                </a:extLst>
              </p:cNvPr>
              <p:cNvGrpSpPr/>
              <p:nvPr/>
            </p:nvGrpSpPr>
            <p:grpSpPr>
              <a:xfrm>
                <a:off x="753464" y="435740"/>
                <a:ext cx="7592478" cy="5280952"/>
                <a:chOff x="905864" y="686795"/>
                <a:chExt cx="7592478" cy="5280952"/>
              </a:xfrm>
            </p:grpSpPr>
            <p:grpSp>
              <p:nvGrpSpPr>
                <p:cNvPr id="5" name="Groupe 4">
                  <a:extLst>
                    <a:ext uri="{FF2B5EF4-FFF2-40B4-BE49-F238E27FC236}">
                      <a16:creationId xmlns:a16="http://schemas.microsoft.com/office/drawing/2014/main" id="{DE0D3D25-B7B9-415E-95D7-9D0BE7F4D0E3}"/>
                    </a:ext>
                  </a:extLst>
                </p:cNvPr>
                <p:cNvGrpSpPr/>
                <p:nvPr/>
              </p:nvGrpSpPr>
              <p:grpSpPr>
                <a:xfrm>
                  <a:off x="905864" y="686795"/>
                  <a:ext cx="7592478" cy="5085558"/>
                  <a:chOff x="905864" y="686795"/>
                  <a:chExt cx="7592478" cy="5085558"/>
                </a:xfrm>
              </p:grpSpPr>
              <p:pic>
                <p:nvPicPr>
                  <p:cNvPr id="10" name="Image 9" descr="Une image contenant texte&#10;&#10;Description générée automatiquement">
                    <a:extLst>
                      <a:ext uri="{FF2B5EF4-FFF2-40B4-BE49-F238E27FC236}">
                        <a16:creationId xmlns:a16="http://schemas.microsoft.com/office/drawing/2014/main" id="{CB1B6A3B-E5BA-4174-9F06-C34E0E9133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703"/>
                  <a:stretch/>
                </p:blipFill>
                <p:spPr>
                  <a:xfrm>
                    <a:off x="3617429" y="1346393"/>
                    <a:ext cx="2283412" cy="4425959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pic>
                <p:nvPicPr>
                  <p:cNvPr id="11" name="Image 10">
                    <a:extLst>
                      <a:ext uri="{FF2B5EF4-FFF2-40B4-BE49-F238E27FC236}">
                        <a16:creationId xmlns:a16="http://schemas.microsoft.com/office/drawing/2014/main" id="{0260D741-F0ED-4B0F-8625-C9F2732F71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5703"/>
                  <a:stretch/>
                </p:blipFill>
                <p:spPr>
                  <a:xfrm>
                    <a:off x="6214930" y="1346393"/>
                    <a:ext cx="2283412" cy="4425959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16" name="Espace réservé du contenu 2">
                    <a:extLst>
                      <a:ext uri="{FF2B5EF4-FFF2-40B4-BE49-F238E27FC236}">
                        <a16:creationId xmlns:a16="http://schemas.microsoft.com/office/drawing/2014/main" id="{9925954F-13E5-4A80-9D51-1474843A964C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1693618" y="686795"/>
                    <a:ext cx="3503614" cy="524192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>
                      <a:buNone/>
                    </a:pPr>
                    <a:r>
                      <a:rPr lang="fr-FR" sz="1600" dirty="0"/>
                      <a:t>Sur RDV Vente, cliquer sur le RDV pour visualiser le </a:t>
                    </a:r>
                    <a:r>
                      <a:rPr lang="fr-FR" sz="1600" b="1" dirty="0"/>
                      <a:t>détail du RDV Vente </a:t>
                    </a:r>
                  </a:p>
                </p:txBody>
              </p:sp>
              <p:grpSp>
                <p:nvGrpSpPr>
                  <p:cNvPr id="4" name="Groupe 3">
                    <a:extLst>
                      <a:ext uri="{FF2B5EF4-FFF2-40B4-BE49-F238E27FC236}">
                        <a16:creationId xmlns:a16="http://schemas.microsoft.com/office/drawing/2014/main" id="{A041301A-9BDC-4040-9938-CAFD96999794}"/>
                      </a:ext>
                    </a:extLst>
                  </p:cNvPr>
                  <p:cNvGrpSpPr/>
                  <p:nvPr/>
                </p:nvGrpSpPr>
                <p:grpSpPr>
                  <a:xfrm>
                    <a:off x="905864" y="1357617"/>
                    <a:ext cx="2283411" cy="4414736"/>
                    <a:chOff x="8736563" y="1160951"/>
                    <a:chExt cx="2283411" cy="4414736"/>
                  </a:xfrm>
                </p:grpSpPr>
                <p:pic>
                  <p:nvPicPr>
                    <p:cNvPr id="17" name="Image 16" descr="Une image contenant texte&#10;&#10;Description générée automatiquement">
                      <a:extLst>
                        <a:ext uri="{FF2B5EF4-FFF2-40B4-BE49-F238E27FC236}">
                          <a16:creationId xmlns:a16="http://schemas.microsoft.com/office/drawing/2014/main" id="{3B6BBE42-D78D-4C2E-A9D3-C3613F21B55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6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b="5943"/>
                    <a:stretch/>
                  </p:blipFill>
                  <p:spPr>
                    <a:xfrm>
                      <a:off x="8736563" y="1160951"/>
                      <a:ext cx="2283411" cy="4414736"/>
                    </a:xfrm>
                    <a:prstGeom prst="rect">
                      <a:avLst/>
                    </a:prstGeom>
                    <a:ln>
                      <a:noFill/>
                    </a:ln>
                    <a:effectLst>
                      <a:outerShdw blurRad="292100" dist="139700" dir="2700000" algn="tl" rotWithShape="0">
                        <a:srgbClr val="333333">
                          <a:alpha val="65000"/>
                        </a:srgbClr>
                      </a:outerShdw>
                    </a:effectLst>
                  </p:spPr>
                </p:pic>
                <p:sp>
                  <p:nvSpPr>
                    <p:cNvPr id="18" name="Rectangle : coins arrondis 17">
                      <a:extLst>
                        <a:ext uri="{FF2B5EF4-FFF2-40B4-BE49-F238E27FC236}">
                          <a16:creationId xmlns:a16="http://schemas.microsoft.com/office/drawing/2014/main" id="{6F61E126-F956-44A7-A5B4-1F5D1A4330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99095" y="2105749"/>
                      <a:ext cx="585981" cy="95249"/>
                    </a:xfrm>
                    <a:prstGeom prst="roundRect">
                      <a:avLst/>
                    </a:prstGeom>
                    <a:pattFill prst="pct50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" name="Rectangle : coins arrondis 18">
                      <a:extLst>
                        <a:ext uri="{FF2B5EF4-FFF2-40B4-BE49-F238E27FC236}">
                          <a16:creationId xmlns:a16="http://schemas.microsoft.com/office/drawing/2014/main" id="{42C7D5A2-A2DC-483B-97B8-E255652B2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42393" y="4470236"/>
                      <a:ext cx="363848" cy="95249"/>
                    </a:xfrm>
                    <a:prstGeom prst="roundRect">
                      <a:avLst/>
                    </a:prstGeom>
                    <a:pattFill prst="pct50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0" name="Rectangle : coins arrondis 19">
                      <a:extLst>
                        <a:ext uri="{FF2B5EF4-FFF2-40B4-BE49-F238E27FC236}">
                          <a16:creationId xmlns:a16="http://schemas.microsoft.com/office/drawing/2014/main" id="{35AD48EE-C2F6-4B92-A210-8036C8A17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4656" y="5186816"/>
                      <a:ext cx="186713" cy="95249"/>
                    </a:xfrm>
                    <a:prstGeom prst="roundRect">
                      <a:avLst/>
                    </a:prstGeom>
                    <a:pattFill prst="pct50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21" name="Rectangle : coins arrondis 20">
                      <a:extLst>
                        <a:ext uri="{FF2B5EF4-FFF2-40B4-BE49-F238E27FC236}">
                          <a16:creationId xmlns:a16="http://schemas.microsoft.com/office/drawing/2014/main" id="{0DFA7F3B-0745-4EE3-9087-8745A57F86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75711" y="2339812"/>
                      <a:ext cx="169739" cy="95249"/>
                    </a:xfrm>
                    <a:prstGeom prst="roundRect">
                      <a:avLst/>
                    </a:prstGeom>
                    <a:pattFill prst="pct50">
                      <a:fgClr>
                        <a:schemeClr val="bg2"/>
                      </a:fgClr>
                      <a:bgClr>
                        <a:schemeClr val="bg1"/>
                      </a:bgClr>
                    </a:patt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</p:grpSp>
            <p:sp>
              <p:nvSpPr>
                <p:cNvPr id="22" name="Arc 21">
                  <a:extLst>
                    <a:ext uri="{FF2B5EF4-FFF2-40B4-BE49-F238E27FC236}">
                      <a16:creationId xmlns:a16="http://schemas.microsoft.com/office/drawing/2014/main" id="{04123080-A678-42D2-938C-36B5D8414980}"/>
                    </a:ext>
                  </a:extLst>
                </p:cNvPr>
                <p:cNvSpPr/>
                <p:nvPr/>
              </p:nvSpPr>
              <p:spPr>
                <a:xfrm rot="17798605">
                  <a:off x="1155716" y="3417600"/>
                  <a:ext cx="3825039" cy="1275256"/>
                </a:xfrm>
                <a:prstGeom prst="arc">
                  <a:avLst>
                    <a:gd name="adj1" fmla="val 13662692"/>
                    <a:gd name="adj2" fmla="val 21159134"/>
                  </a:avLst>
                </a:prstGeom>
                <a:ln w="38100" cap="flat" cmpd="sng" algn="ctr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23" name="Rectangle : coins arrondis 22">
                  <a:extLst>
                    <a:ext uri="{FF2B5EF4-FFF2-40B4-BE49-F238E27FC236}">
                      <a16:creationId xmlns:a16="http://schemas.microsoft.com/office/drawing/2014/main" id="{1F6B71DD-ED0B-46F8-B983-2BCFB0604B92}"/>
                    </a:ext>
                  </a:extLst>
                </p:cNvPr>
                <p:cNvSpPr/>
                <p:nvPr/>
              </p:nvSpPr>
              <p:spPr>
                <a:xfrm>
                  <a:off x="3611208" y="3757589"/>
                  <a:ext cx="2307923" cy="275253"/>
                </a:xfrm>
                <a:prstGeom prst="roundRect">
                  <a:avLst/>
                </a:prstGeom>
                <a:noFill/>
                <a:ln w="38100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Arc 23">
                  <a:extLst>
                    <a:ext uri="{FF2B5EF4-FFF2-40B4-BE49-F238E27FC236}">
                      <a16:creationId xmlns:a16="http://schemas.microsoft.com/office/drawing/2014/main" id="{433E240F-0021-4E84-8ECB-621F92A17C41}"/>
                    </a:ext>
                  </a:extLst>
                </p:cNvPr>
                <p:cNvSpPr/>
                <p:nvPr/>
              </p:nvSpPr>
              <p:spPr>
                <a:xfrm rot="19292198" flipV="1">
                  <a:off x="4606174" y="1543283"/>
                  <a:ext cx="2959444" cy="2146489"/>
                </a:xfrm>
                <a:prstGeom prst="arc">
                  <a:avLst>
                    <a:gd name="adj1" fmla="val 13491538"/>
                    <a:gd name="adj2" fmla="val 19822614"/>
                  </a:avLst>
                </a:prstGeom>
                <a:ln w="38100" cap="flat" cmpd="sng" algn="ctr">
                  <a:solidFill>
                    <a:schemeClr val="accent4"/>
                  </a:solidFill>
                  <a:prstDash val="sysDot"/>
                  <a:round/>
                  <a:headEnd type="none" w="med" len="med"/>
                  <a:tailEnd type="arrow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5" name="Rectangle : coins arrondis 24">
                <a:extLst>
                  <a:ext uri="{FF2B5EF4-FFF2-40B4-BE49-F238E27FC236}">
                    <a16:creationId xmlns:a16="http://schemas.microsoft.com/office/drawing/2014/main" id="{DD48F3D8-3A68-4F25-953D-0C974723870E}"/>
                  </a:ext>
                </a:extLst>
              </p:cNvPr>
              <p:cNvSpPr/>
              <p:nvPr/>
            </p:nvSpPr>
            <p:spPr>
              <a:xfrm>
                <a:off x="4365169" y="2687059"/>
                <a:ext cx="274031" cy="75191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A5E3D3C4-8C4A-45F6-800C-75013975AC5B}"/>
                  </a:ext>
                </a:extLst>
              </p:cNvPr>
              <p:cNvSpPr/>
              <p:nvPr/>
            </p:nvSpPr>
            <p:spPr>
              <a:xfrm>
                <a:off x="4173447" y="2032471"/>
                <a:ext cx="598108" cy="114138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DB5E09E9-EFC2-40DD-987E-739A7ECC7A42}"/>
                </a:ext>
              </a:extLst>
            </p:cNvPr>
            <p:cNvSpPr/>
            <p:nvPr/>
          </p:nvSpPr>
          <p:spPr>
            <a:xfrm>
              <a:off x="6421160" y="5011322"/>
              <a:ext cx="363848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F0565A8A-6676-42E5-B261-82ABBEF6E245}"/>
                </a:ext>
              </a:extLst>
            </p:cNvPr>
            <p:cNvSpPr/>
            <p:nvPr/>
          </p:nvSpPr>
          <p:spPr>
            <a:xfrm>
              <a:off x="6322646" y="5426048"/>
              <a:ext cx="363848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1" name="Rectangle 30">
            <a:hlinkClick r:id="rId7" action="ppaction://hlinksldjump"/>
            <a:extLst>
              <a:ext uri="{FF2B5EF4-FFF2-40B4-BE49-F238E27FC236}">
                <a16:creationId xmlns:a16="http://schemas.microsoft.com/office/drawing/2014/main" id="{6F4E8F19-A400-4DFF-842F-7DD1389CFC5D}"/>
              </a:ext>
            </a:extLst>
          </p:cNvPr>
          <p:cNvSpPr/>
          <p:nvPr/>
        </p:nvSpPr>
        <p:spPr>
          <a:xfrm>
            <a:off x="-894" y="-6536"/>
            <a:ext cx="474923" cy="47972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8817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13399E-3754-4B3B-94D6-4C7A3569BFAD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415C840E-6BC6-495A-B9CA-9D632690A159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BC3A3D-15FC-4504-9A10-0731807BFBD1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3740C82-12C9-4829-B388-36337F94420B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8" name="Rectangle : avec coins arrondis en haut 27">
              <a:extLst>
                <a:ext uri="{FF2B5EF4-FFF2-40B4-BE49-F238E27FC236}">
                  <a16:creationId xmlns:a16="http://schemas.microsoft.com/office/drawing/2014/main" id="{496F4488-3BF2-452E-935B-32711F2D8E15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90805EDB-1CD6-4A34-A3F4-D8672BFDC372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F30301CD-FEBE-4A79-BA09-C6C1D93B73FA}"/>
              </a:ext>
            </a:extLst>
          </p:cNvPr>
          <p:cNvSpPr txBox="1">
            <a:spLocks/>
          </p:cNvSpPr>
          <p:nvPr/>
        </p:nvSpPr>
        <p:spPr>
          <a:xfrm>
            <a:off x="1255081" y="507081"/>
            <a:ext cx="3770189" cy="445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/>
              <a:t>Cliquer sur [Tâches] en menu ou raccourcie.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7DEB4A-72EB-4AB1-AC78-C75A9E682136}"/>
              </a:ext>
            </a:extLst>
          </p:cNvPr>
          <p:cNvSpPr/>
          <p:nvPr/>
        </p:nvSpPr>
        <p:spPr>
          <a:xfrm>
            <a:off x="4607" y="1086"/>
            <a:ext cx="474923" cy="4797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5123CFE3-20F6-4E52-8CC7-DFB8F8DEDFB8}"/>
              </a:ext>
            </a:extLst>
          </p:cNvPr>
          <p:cNvGrpSpPr/>
          <p:nvPr/>
        </p:nvGrpSpPr>
        <p:grpSpPr>
          <a:xfrm>
            <a:off x="242068" y="1081662"/>
            <a:ext cx="5581209" cy="5266806"/>
            <a:chOff x="1430318" y="1089515"/>
            <a:chExt cx="5581209" cy="5266806"/>
          </a:xfrm>
        </p:grpSpPr>
        <p:grpSp>
          <p:nvGrpSpPr>
            <p:cNvPr id="71" name="Groupe 70">
              <a:extLst>
                <a:ext uri="{FF2B5EF4-FFF2-40B4-BE49-F238E27FC236}">
                  <a16:creationId xmlns:a16="http://schemas.microsoft.com/office/drawing/2014/main" id="{B136268C-C946-4ED7-AD54-EBBFAA3BE956}"/>
                </a:ext>
              </a:extLst>
            </p:cNvPr>
            <p:cNvGrpSpPr/>
            <p:nvPr/>
          </p:nvGrpSpPr>
          <p:grpSpPr>
            <a:xfrm>
              <a:off x="1430318" y="1089515"/>
              <a:ext cx="5581209" cy="5266806"/>
              <a:chOff x="1430318" y="1089515"/>
              <a:chExt cx="5581209" cy="5266806"/>
            </a:xfrm>
          </p:grpSpPr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42952989-AD97-4A67-81F9-8F117BF5827F}"/>
                  </a:ext>
                </a:extLst>
              </p:cNvPr>
              <p:cNvGrpSpPr/>
              <p:nvPr/>
            </p:nvGrpSpPr>
            <p:grpSpPr>
              <a:xfrm>
                <a:off x="1430318" y="1089515"/>
                <a:ext cx="5581209" cy="5266806"/>
                <a:chOff x="1298238" y="1088940"/>
                <a:chExt cx="5581209" cy="5266806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85114281-AB4E-417A-B70F-B765DC0B8E57}"/>
                    </a:ext>
                  </a:extLst>
                </p:cNvPr>
                <p:cNvGrpSpPr/>
                <p:nvPr/>
              </p:nvGrpSpPr>
              <p:grpSpPr>
                <a:xfrm>
                  <a:off x="1993411" y="1533472"/>
                  <a:ext cx="4886036" cy="4822274"/>
                  <a:chOff x="4199496" y="1321589"/>
                  <a:chExt cx="4886036" cy="4822274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id="{F31F29D7-B1C3-49CF-AB5C-40CBF69B574B}"/>
                      </a:ext>
                    </a:extLst>
                  </p:cNvPr>
                  <p:cNvGrpSpPr/>
                  <p:nvPr/>
                </p:nvGrpSpPr>
                <p:grpSpPr>
                  <a:xfrm>
                    <a:off x="4199496" y="1321589"/>
                    <a:ext cx="4886036" cy="4822274"/>
                    <a:chOff x="4199496" y="1321589"/>
                    <a:chExt cx="4886036" cy="4822274"/>
                  </a:xfrm>
                </p:grpSpPr>
                <p:grpSp>
                  <p:nvGrpSpPr>
                    <p:cNvPr id="9" name="Groupe 8">
                      <a:extLst>
                        <a:ext uri="{FF2B5EF4-FFF2-40B4-BE49-F238E27FC236}">
                          <a16:creationId xmlns:a16="http://schemas.microsoft.com/office/drawing/2014/main" id="{D7A3F657-548C-403D-9A24-44BE54205B8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9496" y="1321589"/>
                      <a:ext cx="4886036" cy="4822274"/>
                      <a:chOff x="4199496" y="1463829"/>
                      <a:chExt cx="4886036" cy="4822274"/>
                    </a:xfrm>
                  </p:grpSpPr>
                  <p:pic>
                    <p:nvPicPr>
                      <p:cNvPr id="6" name="Image 5" descr="Une image contenant texte&#10;&#10;Description générée automatiquement">
                        <a:extLst>
                          <a:ext uri="{FF2B5EF4-FFF2-40B4-BE49-F238E27FC236}">
                            <a16:creationId xmlns:a16="http://schemas.microsoft.com/office/drawing/2014/main" id="{080CA331-9F57-412F-B50B-35A7B46E0584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20" t="2667" r="-220" b="-2667"/>
                      <a:stretch/>
                    </p:blipFill>
                    <p:spPr>
                      <a:xfrm>
                        <a:off x="6739561" y="1463829"/>
                        <a:ext cx="2345971" cy="4822274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</p:spPr>
                  </p:pic>
                  <p:pic>
                    <p:nvPicPr>
                      <p:cNvPr id="8" name="Image 7" descr="Une image contenant texte&#10;&#10;Description générée automatiquement">
                        <a:extLst>
                          <a:ext uri="{FF2B5EF4-FFF2-40B4-BE49-F238E27FC236}">
                            <a16:creationId xmlns:a16="http://schemas.microsoft.com/office/drawing/2014/main" id="{6AB7571E-A982-4B6A-9266-D30B7ED2D08E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67"/>
                      <a:stretch/>
                    </p:blipFill>
                    <p:spPr>
                      <a:xfrm>
                        <a:off x="4199496" y="1463829"/>
                        <a:ext cx="2345972" cy="4693681"/>
                      </a:xfrm>
                      <a:prstGeom prst="rect">
                        <a:avLst/>
                      </a:prstGeom>
                      <a:ln>
                        <a:noFill/>
                      </a:ln>
                      <a:effectLst>
                        <a:outerShdw blurRad="292100" dist="139700" dir="2700000" algn="tl" rotWithShape="0">
                          <a:srgbClr val="333333">
                            <a:alpha val="65000"/>
                          </a:srgbClr>
                        </a:outerShdw>
                      </a:effectLst>
                    </p:spPr>
                  </p:pic>
                </p:grpSp>
                <p:sp>
                  <p:nvSpPr>
                    <p:cNvPr id="38" name="Rectangle : coins arrondis 37">
                      <a:extLst>
                        <a:ext uri="{FF2B5EF4-FFF2-40B4-BE49-F238E27FC236}">
                          <a16:creationId xmlns:a16="http://schemas.microsoft.com/office/drawing/2014/main" id="{62D15C22-BDA9-46CB-85EA-D0E1D73256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9059" y="1634861"/>
                      <a:ext cx="2246254" cy="2178322"/>
                    </a:xfrm>
                    <a:prstGeom prst="roundRect">
                      <a:avLst>
                        <a:gd name="adj" fmla="val 3265"/>
                      </a:avLst>
                    </a:prstGeom>
                    <a:noFill/>
                    <a:ln w="38100">
                      <a:solidFill>
                        <a:schemeClr val="accent4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 dirty="0"/>
                    </a:p>
                  </p:txBody>
                </p:sp>
              </p:grpSp>
              <p:sp>
                <p:nvSpPr>
                  <p:cNvPr id="37" name="Rectangle : coins arrondis 36">
                    <a:extLst>
                      <a:ext uri="{FF2B5EF4-FFF2-40B4-BE49-F238E27FC236}">
                        <a16:creationId xmlns:a16="http://schemas.microsoft.com/office/drawing/2014/main" id="{5BFEB24B-6486-4F3A-B8E7-AAAD9AE1D90E}"/>
                      </a:ext>
                    </a:extLst>
                  </p:cNvPr>
                  <p:cNvSpPr/>
                  <p:nvPr/>
                </p:nvSpPr>
                <p:spPr>
                  <a:xfrm>
                    <a:off x="4240902" y="2230515"/>
                    <a:ext cx="2232427" cy="1595119"/>
                  </a:xfrm>
                  <a:prstGeom prst="roundRect">
                    <a:avLst>
                      <a:gd name="adj" fmla="val 7113"/>
                    </a:avLst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44" name="Espace réservé du contenu 2">
                  <a:extLst>
                    <a:ext uri="{FF2B5EF4-FFF2-40B4-BE49-F238E27FC236}">
                      <a16:creationId xmlns:a16="http://schemas.microsoft.com/office/drawing/2014/main" id="{AA199CE4-869D-477B-9E37-8B709B9C01B7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298238" y="1088940"/>
                  <a:ext cx="2182879" cy="348346"/>
                </a:xfrm>
                <a:prstGeom prst="rect">
                  <a:avLst/>
                </a:prstGeom>
                <a:ln>
                  <a:solidFill>
                    <a:schemeClr val="accent4"/>
                  </a:solidFill>
                </a:ln>
              </p:spPr>
              <p:txBody>
                <a:bodyPr vert="horz" lIns="91440" tIns="45720" rIns="91440" bIns="45720" rtlCol="0">
                  <a:norm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fr-FR" sz="1500" dirty="0"/>
                    <a:t>Choisir votre vue de liste.</a:t>
                  </a:r>
                </a:p>
              </p:txBody>
            </p:sp>
            <p:sp>
              <p:nvSpPr>
                <p:cNvPr id="56" name="Espace réservé du contenu 2">
                  <a:extLst>
                    <a:ext uri="{FF2B5EF4-FFF2-40B4-BE49-F238E27FC236}">
                      <a16:creationId xmlns:a16="http://schemas.microsoft.com/office/drawing/2014/main" id="{F2C65943-3751-40B8-97FC-64FE0EE2A3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2026428" y="4419011"/>
                  <a:ext cx="1425054" cy="781260"/>
                </a:xfrm>
                <a:prstGeom prst="rect">
                  <a:avLst/>
                </a:prstGeom>
                <a:ln>
                  <a:solidFill>
                    <a:srgbClr val="C00000"/>
                  </a:solidFill>
                </a:ln>
              </p:spPr>
              <p:txBody>
                <a:bodyPr vert="horz" lIns="91440" tIns="45720" rIns="91440" bIns="45720" rtlCol="0">
                  <a:normAutofit fontScale="92500"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fr-FR" sz="1500" dirty="0"/>
                    <a:t>Visualiser si vous avez des tâches planifiées</a:t>
                  </a:r>
                </a:p>
              </p:txBody>
            </p:sp>
            <p:cxnSp>
              <p:nvCxnSpPr>
                <p:cNvPr id="57" name="Connecteur droit avec flèche 56">
                  <a:extLst>
                    <a:ext uri="{FF2B5EF4-FFF2-40B4-BE49-F238E27FC236}">
                      <a16:creationId xmlns:a16="http://schemas.microsoft.com/office/drawing/2014/main" id="{D4581A3A-0F6D-4F62-B5BB-8BE800C4E0D2}"/>
                    </a:ext>
                  </a:extLst>
                </p:cNvPr>
                <p:cNvCxnSpPr>
                  <a:cxnSpLocks/>
                  <a:stCxn id="56" idx="0"/>
                </p:cNvCxnSpPr>
                <p:nvPr/>
              </p:nvCxnSpPr>
              <p:spPr>
                <a:xfrm flipV="1">
                  <a:off x="2738955" y="3108622"/>
                  <a:ext cx="290084" cy="1310389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Connecteur droit avec flèche 60">
                <a:extLst>
                  <a:ext uri="{FF2B5EF4-FFF2-40B4-BE49-F238E27FC236}">
                    <a16:creationId xmlns:a16="http://schemas.microsoft.com/office/drawing/2014/main" id="{4830E84F-6623-48F8-AF2D-DA6BEDBC4432}"/>
                  </a:ext>
                </a:extLst>
              </p:cNvPr>
              <p:cNvCxnSpPr>
                <a:cxnSpLocks/>
                <a:stCxn id="44" idx="2"/>
              </p:cNvCxnSpPr>
              <p:nvPr/>
            </p:nvCxnSpPr>
            <p:spPr>
              <a:xfrm>
                <a:off x="2521758" y="1437861"/>
                <a:ext cx="282292" cy="409458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EACEC2A4-39BE-419B-A10B-0EEC792ED4F4}"/>
                </a:ext>
              </a:extLst>
            </p:cNvPr>
            <p:cNvSpPr/>
            <p:nvPr/>
          </p:nvSpPr>
          <p:spPr>
            <a:xfrm rot="7422014" flipH="1" flipV="1">
              <a:off x="4252846" y="1324221"/>
              <a:ext cx="919443" cy="947084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A2795FB-0D89-4180-8CAD-1D666573A9E6}"/>
              </a:ext>
            </a:extLst>
          </p:cNvPr>
          <p:cNvGrpSpPr/>
          <p:nvPr/>
        </p:nvGrpSpPr>
        <p:grpSpPr>
          <a:xfrm>
            <a:off x="6675951" y="953029"/>
            <a:ext cx="5172060" cy="5492585"/>
            <a:chOff x="8505829" y="1637609"/>
            <a:chExt cx="5172060" cy="5492585"/>
          </a:xfrm>
        </p:grpSpPr>
        <p:sp>
          <p:nvSpPr>
            <p:cNvPr id="78" name="Espace réservé du contenu 2">
              <a:extLst>
                <a:ext uri="{FF2B5EF4-FFF2-40B4-BE49-F238E27FC236}">
                  <a16:creationId xmlns:a16="http://schemas.microsoft.com/office/drawing/2014/main" id="{0FF1B29C-6CC5-4728-A61E-FD7B0069611A}"/>
                </a:ext>
              </a:extLst>
            </p:cNvPr>
            <p:cNvSpPr txBox="1">
              <a:spLocks/>
            </p:cNvSpPr>
            <p:nvPr/>
          </p:nvSpPr>
          <p:spPr>
            <a:xfrm>
              <a:off x="8505829" y="1699922"/>
              <a:ext cx="2345973" cy="5015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500" b="1" dirty="0"/>
                <a:t>Créer une nouvelle tâche depuis votre application</a:t>
              </a:r>
              <a:r>
                <a:rPr lang="fr-FR" sz="1500" dirty="0"/>
                <a:t>, cliquer sur [Nouvelle tâche]</a:t>
              </a:r>
            </a:p>
          </p:txBody>
        </p: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0FC9BB5E-5D9B-465C-ACF6-3DF2AD7CA2DD}"/>
                </a:ext>
              </a:extLst>
            </p:cNvPr>
            <p:cNvGrpSpPr/>
            <p:nvPr/>
          </p:nvGrpSpPr>
          <p:grpSpPr>
            <a:xfrm>
              <a:off x="8523701" y="2155488"/>
              <a:ext cx="5154188" cy="4974706"/>
              <a:chOff x="2932701" y="1435901"/>
              <a:chExt cx="5154188" cy="4974706"/>
            </a:xfrm>
          </p:grpSpPr>
          <p:grpSp>
            <p:nvGrpSpPr>
              <p:cNvPr id="80" name="Groupe 79">
                <a:extLst>
                  <a:ext uri="{FF2B5EF4-FFF2-40B4-BE49-F238E27FC236}">
                    <a16:creationId xmlns:a16="http://schemas.microsoft.com/office/drawing/2014/main" id="{F3F80BD8-7C56-4AF5-8337-736741250234}"/>
                  </a:ext>
                </a:extLst>
              </p:cNvPr>
              <p:cNvGrpSpPr/>
              <p:nvPr/>
            </p:nvGrpSpPr>
            <p:grpSpPr>
              <a:xfrm>
                <a:off x="2932701" y="1435901"/>
                <a:ext cx="5154188" cy="4974706"/>
                <a:chOff x="5310141" y="1344461"/>
                <a:chExt cx="5154188" cy="4974706"/>
              </a:xfrm>
            </p:grpSpPr>
            <p:grpSp>
              <p:nvGrpSpPr>
                <p:cNvPr id="82" name="Groupe 81">
                  <a:extLst>
                    <a:ext uri="{FF2B5EF4-FFF2-40B4-BE49-F238E27FC236}">
                      <a16:creationId xmlns:a16="http://schemas.microsoft.com/office/drawing/2014/main" id="{25245EA1-3FBD-4492-A2D5-6AA622BD37B9}"/>
                    </a:ext>
                  </a:extLst>
                </p:cNvPr>
                <p:cNvGrpSpPr/>
                <p:nvPr/>
              </p:nvGrpSpPr>
              <p:grpSpPr>
                <a:xfrm>
                  <a:off x="7445290" y="1344461"/>
                  <a:ext cx="3019039" cy="4974705"/>
                  <a:chOff x="7445290" y="1344461"/>
                  <a:chExt cx="3019039" cy="4974705"/>
                </a:xfrm>
              </p:grpSpPr>
              <p:pic>
                <p:nvPicPr>
                  <p:cNvPr id="84" name="Image 83" descr="Une image contenant texte&#10;&#10;Description générée automatiquement">
                    <a:extLst>
                      <a:ext uri="{FF2B5EF4-FFF2-40B4-BE49-F238E27FC236}">
                        <a16:creationId xmlns:a16="http://schemas.microsoft.com/office/drawing/2014/main" id="{684FBD55-F067-4E0F-B159-FFD203159E4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2667"/>
                  <a:stretch/>
                </p:blipFill>
                <p:spPr>
                  <a:xfrm>
                    <a:off x="8118357" y="1625486"/>
                    <a:ext cx="2345972" cy="4693680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85" name="Rectangle : coins arrondis 84">
                    <a:extLst>
                      <a:ext uri="{FF2B5EF4-FFF2-40B4-BE49-F238E27FC236}">
                        <a16:creationId xmlns:a16="http://schemas.microsoft.com/office/drawing/2014/main" id="{B763450C-9237-4BCE-922B-5C330813FE0C}"/>
                      </a:ext>
                    </a:extLst>
                  </p:cNvPr>
                  <p:cNvSpPr/>
                  <p:nvPr/>
                </p:nvSpPr>
                <p:spPr>
                  <a:xfrm>
                    <a:off x="9876900" y="1641396"/>
                    <a:ext cx="587429" cy="253211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 dirty="0"/>
                  </a:p>
                </p:txBody>
              </p:sp>
              <p:sp>
                <p:nvSpPr>
                  <p:cNvPr id="86" name="Arc 85">
                    <a:extLst>
                      <a:ext uri="{FF2B5EF4-FFF2-40B4-BE49-F238E27FC236}">
                        <a16:creationId xmlns:a16="http://schemas.microsoft.com/office/drawing/2014/main" id="{D105183C-AEF8-48EC-BD11-622810280B21}"/>
                      </a:ext>
                    </a:extLst>
                  </p:cNvPr>
                  <p:cNvSpPr/>
                  <p:nvPr/>
                </p:nvSpPr>
                <p:spPr>
                  <a:xfrm rot="7422014" flipH="1" flipV="1">
                    <a:off x="7396119" y="1393632"/>
                    <a:ext cx="1045426" cy="947084"/>
                  </a:xfrm>
                  <a:prstGeom prst="arc">
                    <a:avLst>
                      <a:gd name="adj1" fmla="val 16741035"/>
                      <a:gd name="adj2" fmla="val 1254830"/>
                    </a:avLst>
                  </a:prstGeom>
                  <a:ln w="38100" cap="flat" cmpd="sng" algn="ctr">
                    <a:solidFill>
                      <a:srgbClr val="C00000"/>
                    </a:solidFill>
                    <a:prstDash val="sysDot"/>
                    <a:round/>
                    <a:headEnd type="none" w="med" len="med"/>
                    <a:tailEnd type="arrow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pic>
              <p:nvPicPr>
                <p:cNvPr id="83" name="Image 82" descr="Une image contenant texte&#10;&#10;Description générée automatiquement">
                  <a:extLst>
                    <a:ext uri="{FF2B5EF4-FFF2-40B4-BE49-F238E27FC236}">
                      <a16:creationId xmlns:a16="http://schemas.microsoft.com/office/drawing/2014/main" id="{91341B37-6C33-4796-8B44-9E36A6C95A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67"/>
                <a:stretch/>
              </p:blipFill>
              <p:spPr>
                <a:xfrm>
                  <a:off x="5310141" y="1625486"/>
                  <a:ext cx="2345972" cy="469368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81" name="Rectangle : coins arrondis 80">
                <a:extLst>
                  <a:ext uri="{FF2B5EF4-FFF2-40B4-BE49-F238E27FC236}">
                    <a16:creationId xmlns:a16="http://schemas.microsoft.com/office/drawing/2014/main" id="{015EBB8B-BEDE-40F2-AA0D-0A69E098E8D9}"/>
                  </a:ext>
                </a:extLst>
              </p:cNvPr>
              <p:cNvSpPr/>
              <p:nvPr/>
            </p:nvSpPr>
            <p:spPr>
              <a:xfrm>
                <a:off x="2932701" y="2261157"/>
                <a:ext cx="2345972" cy="309323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dirty="0"/>
              </a:p>
            </p:txBody>
          </p:sp>
        </p:grpSp>
        <p:sp>
          <p:nvSpPr>
            <p:cNvPr id="87" name="Espace réservé du contenu 2">
              <a:extLst>
                <a:ext uri="{FF2B5EF4-FFF2-40B4-BE49-F238E27FC236}">
                  <a16:creationId xmlns:a16="http://schemas.microsoft.com/office/drawing/2014/main" id="{8AB01591-1A64-4189-8890-3B0012D1D550}"/>
                </a:ext>
              </a:extLst>
            </p:cNvPr>
            <p:cNvSpPr txBox="1">
              <a:spLocks/>
            </p:cNvSpPr>
            <p:nvPr/>
          </p:nvSpPr>
          <p:spPr>
            <a:xfrm>
              <a:off x="11493630" y="1637609"/>
              <a:ext cx="1890544" cy="44965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500" dirty="0"/>
                <a:t>Renseigner les champs puis cliquer sur [Enregistrer]</a:t>
              </a:r>
            </a:p>
          </p:txBody>
        </p:sp>
      </p:grp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2FA71DFA-2A25-4F0C-8F5A-C86E42349DD2}"/>
              </a:ext>
            </a:extLst>
          </p:cNvPr>
          <p:cNvSpPr/>
          <p:nvPr/>
        </p:nvSpPr>
        <p:spPr>
          <a:xfrm>
            <a:off x="1474654" y="5915750"/>
            <a:ext cx="310382" cy="3041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59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60777" y="-1"/>
            <a:ext cx="432962" cy="357051"/>
            <a:chOff x="11660777" y="-1"/>
            <a:chExt cx="432962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719270" y="34104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D7B20-5EFB-4736-8845-8ECA55D3A94A}"/>
              </a:ext>
            </a:extLst>
          </p:cNvPr>
          <p:cNvSpPr/>
          <p:nvPr/>
        </p:nvSpPr>
        <p:spPr>
          <a:xfrm>
            <a:off x="0" y="0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9A0D433-0EB9-4E41-B35D-7C1EB743B493}"/>
              </a:ext>
            </a:extLst>
          </p:cNvPr>
          <p:cNvGrpSpPr/>
          <p:nvPr/>
        </p:nvGrpSpPr>
        <p:grpSpPr>
          <a:xfrm>
            <a:off x="125883" y="1080316"/>
            <a:ext cx="11940234" cy="5245652"/>
            <a:chOff x="125883" y="1080316"/>
            <a:chExt cx="11940234" cy="5245652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AD41AEC5-E049-49C4-862F-AE3E2A2D06C3}"/>
                </a:ext>
              </a:extLst>
            </p:cNvPr>
            <p:cNvGrpSpPr/>
            <p:nvPr/>
          </p:nvGrpSpPr>
          <p:grpSpPr>
            <a:xfrm>
              <a:off x="125883" y="1080316"/>
              <a:ext cx="11940234" cy="5245652"/>
              <a:chOff x="135861" y="450396"/>
              <a:chExt cx="11940234" cy="5245652"/>
            </a:xfrm>
          </p:grpSpPr>
          <p:pic>
            <p:nvPicPr>
              <p:cNvPr id="10242" name="Picture 2">
                <a:extLst>
                  <a:ext uri="{FF2B5EF4-FFF2-40B4-BE49-F238E27FC236}">
                    <a16:creationId xmlns:a16="http://schemas.microsoft.com/office/drawing/2014/main" id="{C4CA7A2F-0166-4674-99E5-A1015805D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27"/>
              <a:stretch/>
            </p:blipFill>
            <p:spPr bwMode="auto">
              <a:xfrm>
                <a:off x="5013309" y="1403518"/>
                <a:ext cx="2151353" cy="42742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44" name="Picture 4">
                <a:extLst>
                  <a:ext uri="{FF2B5EF4-FFF2-40B4-BE49-F238E27FC236}">
                    <a16:creationId xmlns:a16="http://schemas.microsoft.com/office/drawing/2014/main" id="{D6F6B75C-7D8C-40BE-B662-D8F62EA4E7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5"/>
              <a:stretch/>
            </p:blipFill>
            <p:spPr bwMode="auto">
              <a:xfrm>
                <a:off x="2568909" y="1403518"/>
                <a:ext cx="2151352" cy="429253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0" name="Picture 10">
                <a:extLst>
                  <a:ext uri="{FF2B5EF4-FFF2-40B4-BE49-F238E27FC236}">
                    <a16:creationId xmlns:a16="http://schemas.microsoft.com/office/drawing/2014/main" id="{2750514A-EB1F-455D-94C2-C2207B1658E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63"/>
              <a:stretch/>
            </p:blipFill>
            <p:spPr bwMode="auto">
              <a:xfrm>
                <a:off x="9900498" y="1348156"/>
                <a:ext cx="2175597" cy="43387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2" name="Picture 12">
                <a:extLst>
                  <a:ext uri="{FF2B5EF4-FFF2-40B4-BE49-F238E27FC236}">
                    <a16:creationId xmlns:a16="http://schemas.microsoft.com/office/drawing/2014/main" id="{FDCC59A1-8EAC-46FE-B410-C6F0BD577D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8"/>
              <a:stretch/>
            </p:blipFill>
            <p:spPr bwMode="auto">
              <a:xfrm>
                <a:off x="7457710" y="1381305"/>
                <a:ext cx="2149739" cy="426757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56" name="Picture 16">
                <a:extLst>
                  <a:ext uri="{FF2B5EF4-FFF2-40B4-BE49-F238E27FC236}">
                    <a16:creationId xmlns:a16="http://schemas.microsoft.com/office/drawing/2014/main" id="{07B1B8E9-48CE-471C-AB0F-8837EA509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14"/>
              <a:stretch/>
            </p:blipFill>
            <p:spPr bwMode="auto">
              <a:xfrm>
                <a:off x="135861" y="1381305"/>
                <a:ext cx="2139999" cy="427429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Espace réservé du contenu 2">
                <a:extLst>
                  <a:ext uri="{FF2B5EF4-FFF2-40B4-BE49-F238E27FC236}">
                    <a16:creationId xmlns:a16="http://schemas.microsoft.com/office/drawing/2014/main" id="{C26ADEF8-8D44-47D3-8DCF-D14C06347E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5861" y="641050"/>
                <a:ext cx="1952373" cy="70710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1400" dirty="0"/>
                  <a:t>Sélectionner </a:t>
                </a:r>
                <a:r>
                  <a:rPr lang="fr-FR" sz="1400" b="1" dirty="0"/>
                  <a:t>Actions / Campagnes dans le menu ou raccourcie</a:t>
                </a:r>
                <a:endParaRPr lang="fr-FR" sz="1400" b="1" i="1" dirty="0"/>
              </a:p>
            </p:txBody>
          </p:sp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5EB49913-6EA4-44F7-B0DE-7CBE4A5E70B2}"/>
                  </a:ext>
                </a:extLst>
              </p:cNvPr>
              <p:cNvSpPr/>
              <p:nvPr/>
            </p:nvSpPr>
            <p:spPr>
              <a:xfrm rot="7422014" flipH="1" flipV="1">
                <a:off x="1932598" y="1112405"/>
                <a:ext cx="963229" cy="872619"/>
              </a:xfrm>
              <a:prstGeom prst="arc">
                <a:avLst>
                  <a:gd name="adj1" fmla="val 16741035"/>
                  <a:gd name="adj2" fmla="val 1254830"/>
                </a:avLst>
              </a:prstGeom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A169CBA5-7E40-404C-892A-47F547EDF158}"/>
                  </a:ext>
                </a:extLst>
              </p:cNvPr>
              <p:cNvSpPr/>
              <p:nvPr/>
            </p:nvSpPr>
            <p:spPr>
              <a:xfrm rot="7422014" flipH="1" flipV="1">
                <a:off x="4252676" y="1101790"/>
                <a:ext cx="963229" cy="872619"/>
              </a:xfrm>
              <a:prstGeom prst="arc">
                <a:avLst>
                  <a:gd name="adj1" fmla="val 16741035"/>
                  <a:gd name="adj2" fmla="val 1254830"/>
                </a:avLst>
              </a:prstGeom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5BE474F5-59E5-4C75-905E-C03A35BB5BE2}"/>
                  </a:ext>
                </a:extLst>
              </p:cNvPr>
              <p:cNvSpPr/>
              <p:nvPr/>
            </p:nvSpPr>
            <p:spPr>
              <a:xfrm rot="7422014" flipH="1" flipV="1">
                <a:off x="6756487" y="1112405"/>
                <a:ext cx="963229" cy="872619"/>
              </a:xfrm>
              <a:prstGeom prst="arc">
                <a:avLst>
                  <a:gd name="adj1" fmla="val 16741035"/>
                  <a:gd name="adj2" fmla="val 1254830"/>
                </a:avLst>
              </a:prstGeom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9CF9D1A2-4474-4A2F-A1AB-55B1A9EC2ADA}"/>
                  </a:ext>
                </a:extLst>
              </p:cNvPr>
              <p:cNvSpPr/>
              <p:nvPr/>
            </p:nvSpPr>
            <p:spPr>
              <a:xfrm rot="7422014" flipH="1" flipV="1">
                <a:off x="9272278" y="1112407"/>
                <a:ext cx="963229" cy="872619"/>
              </a:xfrm>
              <a:prstGeom prst="arc">
                <a:avLst>
                  <a:gd name="adj1" fmla="val 16741035"/>
                  <a:gd name="adj2" fmla="val 1254830"/>
                </a:avLst>
              </a:prstGeom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52ACE189-9D73-412D-9797-76ED043BD2DC}"/>
                  </a:ext>
                </a:extLst>
              </p:cNvPr>
              <p:cNvSpPr/>
              <p:nvPr/>
            </p:nvSpPr>
            <p:spPr>
              <a:xfrm>
                <a:off x="1375238" y="5309225"/>
                <a:ext cx="455404" cy="386823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id="{5089DC89-F8EA-4D28-962D-DD6713E50EEE}"/>
                  </a:ext>
                </a:extLst>
              </p:cNvPr>
              <p:cNvSpPr/>
              <p:nvPr/>
            </p:nvSpPr>
            <p:spPr>
              <a:xfrm>
                <a:off x="141862" y="3449321"/>
                <a:ext cx="1402458" cy="27940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E473538B-D0A2-422C-BEDD-CF35F944FA6A}"/>
                  </a:ext>
                </a:extLst>
              </p:cNvPr>
              <p:cNvSpPr/>
              <p:nvPr/>
            </p:nvSpPr>
            <p:spPr>
              <a:xfrm>
                <a:off x="2535547" y="2709825"/>
                <a:ext cx="1402458" cy="27940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9" name="Rectangle : coins arrondis 38">
                <a:extLst>
                  <a:ext uri="{FF2B5EF4-FFF2-40B4-BE49-F238E27FC236}">
                    <a16:creationId xmlns:a16="http://schemas.microsoft.com/office/drawing/2014/main" id="{35CA05C1-2EDA-4240-9A1B-2F5A556F91E1}"/>
                  </a:ext>
                </a:extLst>
              </p:cNvPr>
              <p:cNvSpPr/>
              <p:nvPr/>
            </p:nvSpPr>
            <p:spPr>
              <a:xfrm>
                <a:off x="5025494" y="3659056"/>
                <a:ext cx="1582396" cy="303344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1" name="Rectangle : coins arrondis 40">
                <a:extLst>
                  <a:ext uri="{FF2B5EF4-FFF2-40B4-BE49-F238E27FC236}">
                    <a16:creationId xmlns:a16="http://schemas.microsoft.com/office/drawing/2014/main" id="{1281753A-8EFB-4008-BB76-01BE10D2A6EE}"/>
                  </a:ext>
                </a:extLst>
              </p:cNvPr>
              <p:cNvSpPr/>
              <p:nvPr/>
            </p:nvSpPr>
            <p:spPr>
              <a:xfrm>
                <a:off x="7456096" y="2356954"/>
                <a:ext cx="1809823" cy="1051725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3" name="Espace réservé du contenu 2">
                <a:extLst>
                  <a:ext uri="{FF2B5EF4-FFF2-40B4-BE49-F238E27FC236}">
                    <a16:creationId xmlns:a16="http://schemas.microsoft.com/office/drawing/2014/main" id="{E13BE30C-CF2D-4270-A6FA-D44C334B2DE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330" y="450396"/>
                <a:ext cx="1932392" cy="8977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fr-FR" sz="1400" dirty="0"/>
                  <a:t>Rechercher vos actions / Campagnes depuis la barre de recherche ou </a:t>
                </a:r>
                <a:r>
                  <a:rPr lang="fr-FR" sz="1400" b="1" dirty="0"/>
                  <a:t>vue de liste</a:t>
                </a:r>
                <a:endParaRPr lang="fr-FR" sz="1400" b="1" i="1" dirty="0"/>
              </a:p>
            </p:txBody>
          </p:sp>
        </p:grpSp>
        <p:sp>
          <p:nvSpPr>
            <p:cNvPr id="44" name="Espace réservé du contenu 2">
              <a:extLst>
                <a:ext uri="{FF2B5EF4-FFF2-40B4-BE49-F238E27FC236}">
                  <a16:creationId xmlns:a16="http://schemas.microsoft.com/office/drawing/2014/main" id="{A28E9844-F9F5-43BD-BB87-876E324D5811}"/>
                </a:ext>
              </a:extLst>
            </p:cNvPr>
            <p:cNvSpPr txBox="1">
              <a:spLocks/>
            </p:cNvSpPr>
            <p:nvPr/>
          </p:nvSpPr>
          <p:spPr>
            <a:xfrm>
              <a:off x="7639005" y="1199969"/>
              <a:ext cx="1667370" cy="707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Sélectionner </a:t>
              </a:r>
              <a:r>
                <a:rPr lang="fr-FR" sz="1400" b="1" dirty="0"/>
                <a:t>l’action de développement à consulter</a:t>
              </a:r>
              <a:endParaRPr lang="fr-FR" sz="14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62348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59636" y="-1"/>
            <a:ext cx="375610" cy="357051"/>
            <a:chOff x="11659636" y="-1"/>
            <a:chExt cx="375610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59636" y="34104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10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D7B20-5EFB-4736-8845-8ECA55D3A94A}"/>
              </a:ext>
            </a:extLst>
          </p:cNvPr>
          <p:cNvSpPr/>
          <p:nvPr/>
        </p:nvSpPr>
        <p:spPr>
          <a:xfrm>
            <a:off x="0" y="0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EFA0348-A74F-4F9B-BB46-8AAB7303A292}"/>
              </a:ext>
            </a:extLst>
          </p:cNvPr>
          <p:cNvGrpSpPr/>
          <p:nvPr/>
        </p:nvGrpSpPr>
        <p:grpSpPr>
          <a:xfrm>
            <a:off x="1880212" y="357050"/>
            <a:ext cx="6366983" cy="6028284"/>
            <a:chOff x="432412" y="623060"/>
            <a:chExt cx="6366983" cy="6028284"/>
          </a:xfrm>
        </p:grpSpPr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AF9A36DD-41A8-4007-99DC-8D7BE53B599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"/>
            <a:stretch/>
          </p:blipFill>
          <p:spPr bwMode="auto">
            <a:xfrm>
              <a:off x="525280" y="1686777"/>
              <a:ext cx="2494557" cy="4964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0C6FF8D-06AD-431D-A85A-ED740005A3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5"/>
            <a:stretch/>
          </p:blipFill>
          <p:spPr bwMode="auto">
            <a:xfrm>
              <a:off x="4117710" y="1686777"/>
              <a:ext cx="2504685" cy="49645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Espace réservé du contenu 2">
              <a:extLst>
                <a:ext uri="{FF2B5EF4-FFF2-40B4-BE49-F238E27FC236}">
                  <a16:creationId xmlns:a16="http://schemas.microsoft.com/office/drawing/2014/main" id="{AC1B1A89-6E25-473C-8371-C2B4BF1E3109}"/>
                </a:ext>
              </a:extLst>
            </p:cNvPr>
            <p:cNvSpPr txBox="1">
              <a:spLocks/>
            </p:cNvSpPr>
            <p:nvPr/>
          </p:nvSpPr>
          <p:spPr>
            <a:xfrm>
              <a:off x="432412" y="623060"/>
              <a:ext cx="2111159" cy="11241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Depuis la fiche de l’action le bouton [</a:t>
              </a:r>
              <a:r>
                <a:rPr lang="fr-FR" sz="1400" b="1" dirty="0"/>
                <a:t>Plus</a:t>
              </a:r>
              <a:r>
                <a:rPr lang="fr-FR" sz="1400" dirty="0"/>
                <a:t> </a:t>
              </a:r>
              <a:r>
                <a:rPr lang="fr-FR" sz="1400" b="1" dirty="0"/>
                <a:t>…</a:t>
              </a:r>
              <a:r>
                <a:rPr lang="fr-FR" sz="1400" dirty="0"/>
                <a:t>],        ouvre </a:t>
              </a:r>
              <a:r>
                <a:rPr lang="fr-FR" sz="1400" b="1" dirty="0"/>
                <a:t>des fonctionnalités supplémentaires dont modifier</a:t>
              </a:r>
              <a:endParaRPr lang="fr-FR" sz="1400" b="1" i="1" dirty="0"/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72166E95-2B78-4633-B2A5-1A2D916F82F3}"/>
                </a:ext>
              </a:extLst>
            </p:cNvPr>
            <p:cNvSpPr/>
            <p:nvPr/>
          </p:nvSpPr>
          <p:spPr>
            <a:xfrm rot="7422014" flipH="1" flipV="1">
              <a:off x="3021559" y="1443291"/>
              <a:ext cx="963229" cy="872619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2241A945-51F4-4054-9472-E507D9C5D67D}"/>
                </a:ext>
              </a:extLst>
            </p:cNvPr>
            <p:cNvSpPr/>
            <p:nvPr/>
          </p:nvSpPr>
          <p:spPr>
            <a:xfrm>
              <a:off x="2432375" y="1973378"/>
              <a:ext cx="522169" cy="32278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C69D653D-C56F-4069-940B-08F801118263}"/>
                </a:ext>
              </a:extLst>
            </p:cNvPr>
            <p:cNvSpPr txBox="1">
              <a:spLocks/>
            </p:cNvSpPr>
            <p:nvPr/>
          </p:nvSpPr>
          <p:spPr>
            <a:xfrm>
              <a:off x="4318308" y="875111"/>
              <a:ext cx="1952373" cy="707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defPPr>
                <a:defRPr lang="fr-FR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400"/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fr-FR" dirty="0"/>
                <a:t>Cliquer sur [Enregistrer] pour valider les modifications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01B8AD0-1774-46F7-B6FD-D70E150059CC}"/>
                </a:ext>
              </a:extLst>
            </p:cNvPr>
            <p:cNvSpPr/>
            <p:nvPr/>
          </p:nvSpPr>
          <p:spPr>
            <a:xfrm>
              <a:off x="6009597" y="1649017"/>
              <a:ext cx="522169" cy="230583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009B95BE-0657-48EB-A421-2ADA4FBCCC83}"/>
                </a:ext>
              </a:extLst>
            </p:cNvPr>
            <p:cNvSpPr/>
            <p:nvPr/>
          </p:nvSpPr>
          <p:spPr>
            <a:xfrm>
              <a:off x="571779" y="5145246"/>
              <a:ext cx="922643" cy="32278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42AE6DC-A5C6-4B03-87DC-970F6AD2B6A4}"/>
                </a:ext>
              </a:extLst>
            </p:cNvPr>
            <p:cNvSpPr/>
            <p:nvPr/>
          </p:nvSpPr>
          <p:spPr>
            <a:xfrm>
              <a:off x="2824458" y="1801960"/>
              <a:ext cx="357051" cy="357051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28E3E49-D4A8-470B-8899-D093A435300A}"/>
                </a:ext>
              </a:extLst>
            </p:cNvPr>
            <p:cNvSpPr txBox="1"/>
            <p:nvPr/>
          </p:nvSpPr>
          <p:spPr>
            <a:xfrm flipH="1">
              <a:off x="2874817" y="1787745"/>
              <a:ext cx="195609" cy="3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27689502-46D1-41C3-AEF0-44D60E50ABB0}"/>
                </a:ext>
              </a:extLst>
            </p:cNvPr>
            <p:cNvSpPr/>
            <p:nvPr/>
          </p:nvSpPr>
          <p:spPr>
            <a:xfrm>
              <a:off x="1430619" y="4921518"/>
              <a:ext cx="357051" cy="357051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97A6CC0-87D0-4275-8E7F-1BDACDA308A2}"/>
                </a:ext>
              </a:extLst>
            </p:cNvPr>
            <p:cNvSpPr txBox="1"/>
            <p:nvPr/>
          </p:nvSpPr>
          <p:spPr>
            <a:xfrm flipH="1">
              <a:off x="1472028" y="4907303"/>
              <a:ext cx="204560" cy="3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DF6741F0-D3EC-47A0-AC41-3D57EE70B803}"/>
                </a:ext>
              </a:extLst>
            </p:cNvPr>
            <p:cNvSpPr/>
            <p:nvPr/>
          </p:nvSpPr>
          <p:spPr>
            <a:xfrm>
              <a:off x="6442344" y="1378720"/>
              <a:ext cx="357051" cy="357051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15B18ED-D1E2-405B-9F76-0332361968F8}"/>
                </a:ext>
              </a:extLst>
            </p:cNvPr>
            <p:cNvSpPr txBox="1"/>
            <p:nvPr/>
          </p:nvSpPr>
          <p:spPr>
            <a:xfrm flipH="1">
              <a:off x="6483753" y="1364505"/>
              <a:ext cx="204560" cy="3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41" name="Image 40" descr="Une image contenant sombre&#10;&#10;Description générée automatiquement">
            <a:extLst>
              <a:ext uri="{FF2B5EF4-FFF2-40B4-BE49-F238E27FC236}">
                <a16:creationId xmlns:a16="http://schemas.microsoft.com/office/drawing/2014/main" id="{2AEC0ADA-8026-453A-BACF-C7215DEB9A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171" y="3788228"/>
            <a:ext cx="3364694" cy="2929436"/>
          </a:xfrm>
          <a:prstGeom prst="rect">
            <a:avLst/>
          </a:prstGeom>
        </p:spPr>
      </p:pic>
      <p:sp>
        <p:nvSpPr>
          <p:cNvPr id="30" name="Ellipse 29">
            <a:extLst>
              <a:ext uri="{FF2B5EF4-FFF2-40B4-BE49-F238E27FC236}">
                <a16:creationId xmlns:a16="http://schemas.microsoft.com/office/drawing/2014/main" id="{CC74474F-9EAF-4215-A921-CABC32361786}"/>
              </a:ext>
            </a:extLst>
          </p:cNvPr>
          <p:cNvSpPr/>
          <p:nvPr/>
        </p:nvSpPr>
        <p:spPr>
          <a:xfrm>
            <a:off x="3740856" y="539351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D37C63D-6909-4B54-A638-2D79FAA495D4}"/>
              </a:ext>
            </a:extLst>
          </p:cNvPr>
          <p:cNvSpPr txBox="1"/>
          <p:nvPr/>
        </p:nvSpPr>
        <p:spPr>
          <a:xfrm flipH="1">
            <a:off x="3746197" y="479720"/>
            <a:ext cx="35171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868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59636" y="-1"/>
            <a:ext cx="375610" cy="357051"/>
            <a:chOff x="11659636" y="-1"/>
            <a:chExt cx="375610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59636" y="34104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11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7ED7B20-5EFB-4736-8845-8ECA55D3A94A}"/>
              </a:ext>
            </a:extLst>
          </p:cNvPr>
          <p:cNvSpPr/>
          <p:nvPr/>
        </p:nvSpPr>
        <p:spPr>
          <a:xfrm>
            <a:off x="0" y="0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49EF305-4A79-4DCF-B912-1B9C8C8B3A2A}"/>
              </a:ext>
            </a:extLst>
          </p:cNvPr>
          <p:cNvGrpSpPr/>
          <p:nvPr/>
        </p:nvGrpSpPr>
        <p:grpSpPr>
          <a:xfrm>
            <a:off x="1382109" y="1012564"/>
            <a:ext cx="8074023" cy="5113916"/>
            <a:chOff x="1839309" y="1629338"/>
            <a:chExt cx="7630301" cy="4832872"/>
          </a:xfrm>
        </p:grpSpPr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3CFA8CAA-4550-48B5-9B91-A3BDDF8E08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/>
            <a:stretch/>
          </p:blipFill>
          <p:spPr bwMode="auto">
            <a:xfrm>
              <a:off x="1869236" y="1629338"/>
              <a:ext cx="2371079" cy="47286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>
              <a:extLst>
                <a:ext uri="{FF2B5EF4-FFF2-40B4-BE49-F238E27FC236}">
                  <a16:creationId xmlns:a16="http://schemas.microsoft.com/office/drawing/2014/main" id="{FAF45A32-DE03-4BAB-AD93-81DCA92C9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5"/>
            <a:stretch/>
          </p:blipFill>
          <p:spPr bwMode="auto">
            <a:xfrm>
              <a:off x="4534864" y="1629338"/>
              <a:ext cx="2371080" cy="47309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38B99C07-3883-44D7-84BB-16CFF5EEA5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60"/>
            <a:stretch/>
          </p:blipFill>
          <p:spPr bwMode="auto">
            <a:xfrm>
              <a:off x="7098530" y="1643776"/>
              <a:ext cx="2371080" cy="4714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155BF7DD-AA79-4606-91B7-5AA139E34067}"/>
                </a:ext>
              </a:extLst>
            </p:cNvPr>
            <p:cNvSpPr/>
            <p:nvPr/>
          </p:nvSpPr>
          <p:spPr>
            <a:xfrm rot="19419282">
              <a:off x="3843340" y="2470018"/>
              <a:ext cx="2466626" cy="2645678"/>
            </a:xfrm>
            <a:prstGeom prst="arc">
              <a:avLst>
                <a:gd name="adj1" fmla="val 13106448"/>
                <a:gd name="adj2" fmla="val 19071378"/>
              </a:avLst>
            </a:prstGeom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B717050A-4FB5-42BB-B9C8-737CE2F3CC58}"/>
                </a:ext>
              </a:extLst>
            </p:cNvPr>
            <p:cNvSpPr/>
            <p:nvPr/>
          </p:nvSpPr>
          <p:spPr>
            <a:xfrm>
              <a:off x="1871236" y="3721563"/>
              <a:ext cx="2307923" cy="20680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B23B42B6-49E4-4701-95CA-6817CC2AC549}"/>
                </a:ext>
              </a:extLst>
            </p:cNvPr>
            <p:cNvSpPr/>
            <p:nvPr/>
          </p:nvSpPr>
          <p:spPr>
            <a:xfrm>
              <a:off x="1839309" y="3985040"/>
              <a:ext cx="2401006" cy="213805"/>
            </a:xfrm>
            <a:prstGeom prst="roundRect">
              <a:avLst/>
            </a:prstGeom>
            <a:noFill/>
            <a:ln w="38100">
              <a:solidFill>
                <a:srgbClr val="F10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D36FF780-0A3B-4CF3-BBF0-DC5A5CF6E1EA}"/>
                </a:ext>
              </a:extLst>
            </p:cNvPr>
            <p:cNvSpPr/>
            <p:nvPr/>
          </p:nvSpPr>
          <p:spPr>
            <a:xfrm rot="19419282">
              <a:off x="3799930" y="2555526"/>
              <a:ext cx="5111112" cy="3906684"/>
            </a:xfrm>
            <a:prstGeom prst="arc">
              <a:avLst>
                <a:gd name="adj1" fmla="val 14032651"/>
                <a:gd name="adj2" fmla="val 19880597"/>
              </a:avLst>
            </a:prstGeom>
            <a:ln w="38100" cap="flat" cmpd="sng" algn="ctr">
              <a:solidFill>
                <a:srgbClr val="F10D7A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3A3B8719-857B-43DE-B0FE-076B0212A00E}"/>
              </a:ext>
            </a:extLst>
          </p:cNvPr>
          <p:cNvSpPr/>
          <p:nvPr/>
        </p:nvSpPr>
        <p:spPr>
          <a:xfrm>
            <a:off x="6964436" y="3899968"/>
            <a:ext cx="1402458" cy="279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9D1A167A-A509-4329-B9DF-63A2647F9402}"/>
              </a:ext>
            </a:extLst>
          </p:cNvPr>
          <p:cNvSpPr/>
          <p:nvPr/>
        </p:nvSpPr>
        <p:spPr>
          <a:xfrm>
            <a:off x="6973641" y="2508494"/>
            <a:ext cx="1402458" cy="279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E167FA4F-65C0-4B95-B316-958D5376BE05}"/>
              </a:ext>
            </a:extLst>
          </p:cNvPr>
          <p:cNvSpPr/>
          <p:nvPr/>
        </p:nvSpPr>
        <p:spPr>
          <a:xfrm>
            <a:off x="6947167" y="1962959"/>
            <a:ext cx="1455407" cy="2794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791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CC36A507-F158-4407-B875-3BD61239CA8B}"/>
              </a:ext>
            </a:extLst>
          </p:cNvPr>
          <p:cNvGrpSpPr/>
          <p:nvPr/>
        </p:nvGrpSpPr>
        <p:grpSpPr>
          <a:xfrm>
            <a:off x="11660777" y="-1"/>
            <a:ext cx="381432" cy="357051"/>
            <a:chOff x="11660777" y="-1"/>
            <a:chExt cx="381432" cy="357051"/>
          </a:xfrm>
        </p:grpSpPr>
        <p:sp>
          <p:nvSpPr>
            <p:cNvPr id="24" name="Rectangle : avec coins arrondis en haut 23">
              <a:extLst>
                <a:ext uri="{FF2B5EF4-FFF2-40B4-BE49-F238E27FC236}">
                  <a16:creationId xmlns:a16="http://schemas.microsoft.com/office/drawing/2014/main" id="{DF6586F9-F05E-40F5-B676-90EE5190957D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191C0CA-FB69-46E5-BD0D-2E7875E4EEF2}"/>
                </a:ext>
              </a:extLst>
            </p:cNvPr>
            <p:cNvSpPr txBox="1"/>
            <p:nvPr/>
          </p:nvSpPr>
          <p:spPr>
            <a:xfrm>
              <a:off x="11667740" y="-1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12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1E08769-5576-4A66-8396-7C0B3DB747FE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7" name="Rectangle : avec coins arrondis en haut 26">
              <a:extLst>
                <a:ext uri="{FF2B5EF4-FFF2-40B4-BE49-F238E27FC236}">
                  <a16:creationId xmlns:a16="http://schemas.microsoft.com/office/drawing/2014/main" id="{94E21CED-DAAE-4B00-9609-C3F9741622E9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>
              <a:hlinkClick r:id="rId3" action="ppaction://hlinksldjump"/>
              <a:extLst>
                <a:ext uri="{FF2B5EF4-FFF2-40B4-BE49-F238E27FC236}">
                  <a16:creationId xmlns:a16="http://schemas.microsoft.com/office/drawing/2014/main" id="{B79351DC-D0E2-486E-B9D6-209389CBD8D8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4A0C889-E320-47F3-81F8-0F2AF1096B1A}"/>
              </a:ext>
            </a:extLst>
          </p:cNvPr>
          <p:cNvSpPr/>
          <p:nvPr/>
        </p:nvSpPr>
        <p:spPr>
          <a:xfrm>
            <a:off x="0" y="-1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BB01233-8FEB-4463-8357-95F6347A7567}"/>
              </a:ext>
            </a:extLst>
          </p:cNvPr>
          <p:cNvGrpSpPr/>
          <p:nvPr/>
        </p:nvGrpSpPr>
        <p:grpSpPr>
          <a:xfrm>
            <a:off x="849279" y="552009"/>
            <a:ext cx="10922588" cy="5687598"/>
            <a:chOff x="849279" y="552009"/>
            <a:chExt cx="10922588" cy="5687598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85EB64E7-701B-4AAB-8441-726C66359A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4"/>
            <a:stretch/>
          </p:blipFill>
          <p:spPr bwMode="auto">
            <a:xfrm>
              <a:off x="3837720" y="1147424"/>
              <a:ext cx="2365732" cy="4716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64EAA24E-3802-4612-9936-4F7FED8333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1"/>
            <a:stretch/>
          </p:blipFill>
          <p:spPr bwMode="auto">
            <a:xfrm>
              <a:off x="6891448" y="1545930"/>
              <a:ext cx="2347466" cy="4693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175EECD4-3769-484B-A404-914083BE01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11"/>
            <a:stretch/>
          </p:blipFill>
          <p:spPr bwMode="auto">
            <a:xfrm>
              <a:off x="9424401" y="1450494"/>
              <a:ext cx="2347466" cy="4693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546E6FCF-EE73-4AFC-809E-9214930B56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/>
            <a:stretch/>
          </p:blipFill>
          <p:spPr bwMode="auto">
            <a:xfrm>
              <a:off x="973080" y="1114599"/>
              <a:ext cx="2353557" cy="4693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92FA8E8-C5E1-4021-AE2B-FD87E525F743}"/>
                </a:ext>
              </a:extLst>
            </p:cNvPr>
            <p:cNvGrpSpPr/>
            <p:nvPr/>
          </p:nvGrpSpPr>
          <p:grpSpPr>
            <a:xfrm>
              <a:off x="849279" y="612355"/>
              <a:ext cx="2545511" cy="5184846"/>
              <a:chOff x="985585" y="567843"/>
              <a:chExt cx="2545511" cy="5184846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02BB701C-AAB0-4FF6-ABD3-96AB391C678B}"/>
                  </a:ext>
                </a:extLst>
              </p:cNvPr>
              <p:cNvGrpSpPr/>
              <p:nvPr/>
            </p:nvGrpSpPr>
            <p:grpSpPr>
              <a:xfrm>
                <a:off x="985585" y="567843"/>
                <a:ext cx="2545511" cy="4741576"/>
                <a:chOff x="985585" y="567843"/>
                <a:chExt cx="2545511" cy="4741576"/>
              </a:xfrm>
            </p:grpSpPr>
            <p:sp>
              <p:nvSpPr>
                <p:cNvPr id="4" name="Espace réservé du contenu 2">
                  <a:extLst>
                    <a:ext uri="{FF2B5EF4-FFF2-40B4-BE49-F238E27FC236}">
                      <a16:creationId xmlns:a16="http://schemas.microsoft.com/office/drawing/2014/main" id="{AE49CCFA-1299-488F-8C15-FF2FB74811E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85585" y="567843"/>
                  <a:ext cx="2545511" cy="524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fr-FR" sz="1600" dirty="0"/>
                    <a:t>Consulter une </a:t>
                  </a:r>
                  <a:r>
                    <a:rPr lang="fr-FR" sz="1600" b="1" dirty="0"/>
                    <a:t>silhouette</a:t>
                  </a:r>
                  <a:r>
                    <a:rPr lang="fr-FR" sz="1600" dirty="0"/>
                    <a:t> : </a:t>
                  </a:r>
                </a:p>
              </p:txBody>
            </p:sp>
            <p:sp>
              <p:nvSpPr>
                <p:cNvPr id="11" name="Rectangle : coins arrondis 10">
                  <a:extLst>
                    <a:ext uri="{FF2B5EF4-FFF2-40B4-BE49-F238E27FC236}">
                      <a16:creationId xmlns:a16="http://schemas.microsoft.com/office/drawing/2014/main" id="{7A2199A2-577B-4621-936A-9F3884487034}"/>
                    </a:ext>
                  </a:extLst>
                </p:cNvPr>
                <p:cNvSpPr/>
                <p:nvPr/>
              </p:nvSpPr>
              <p:spPr>
                <a:xfrm>
                  <a:off x="1117925" y="5000765"/>
                  <a:ext cx="2280833" cy="308654"/>
                </a:xfrm>
                <a:prstGeom prst="round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FB51DED1-94A6-4116-AE3A-1CAC1103BEA6}"/>
                  </a:ext>
                </a:extLst>
              </p:cNvPr>
              <p:cNvSpPr/>
              <p:nvPr/>
            </p:nvSpPr>
            <p:spPr>
              <a:xfrm>
                <a:off x="3012573" y="5444035"/>
                <a:ext cx="400867" cy="308654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52411449-0563-4B0A-AAB9-67BCBFA8AD44}"/>
                </a:ext>
              </a:extLst>
            </p:cNvPr>
            <p:cNvSpPr txBox="1">
              <a:spLocks/>
            </p:cNvSpPr>
            <p:nvPr/>
          </p:nvSpPr>
          <p:spPr>
            <a:xfrm>
              <a:off x="3720052" y="552009"/>
              <a:ext cx="2545511" cy="5241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dirty="0"/>
                <a:t>Retrouver les silhouettes récentes en bas de l’écran</a:t>
              </a:r>
              <a:endParaRPr lang="fr-FR" sz="1600" b="1" dirty="0"/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F93DCF8C-534B-44E9-9A08-89B404BE7001}"/>
                </a:ext>
              </a:extLst>
            </p:cNvPr>
            <p:cNvSpPr/>
            <p:nvPr/>
          </p:nvSpPr>
          <p:spPr>
            <a:xfrm>
              <a:off x="3815167" y="3264473"/>
              <a:ext cx="2365732" cy="151280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10AEA2C5-7B0A-44BA-874D-1CF6F88AB5B6}"/>
                </a:ext>
              </a:extLst>
            </p:cNvPr>
            <p:cNvGrpSpPr/>
            <p:nvPr/>
          </p:nvGrpSpPr>
          <p:grpSpPr>
            <a:xfrm>
              <a:off x="6924765" y="943896"/>
              <a:ext cx="4840349" cy="1505904"/>
              <a:chOff x="4778407" y="891371"/>
              <a:chExt cx="4840349" cy="1505904"/>
            </a:xfrm>
          </p:grpSpPr>
          <p:sp>
            <p:nvSpPr>
              <p:cNvPr id="14" name="Espace réservé du contenu 2">
                <a:extLst>
                  <a:ext uri="{FF2B5EF4-FFF2-40B4-BE49-F238E27FC236}">
                    <a16:creationId xmlns:a16="http://schemas.microsoft.com/office/drawing/2014/main" id="{E8D282B4-068A-4C49-8F81-30B5AA0530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37330" y="891371"/>
                <a:ext cx="4681426" cy="524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600" dirty="0"/>
                  <a:t>Utiliser la barre de </a:t>
                </a:r>
                <a:r>
                  <a:rPr lang="fr-FR" sz="1600" b="1" dirty="0"/>
                  <a:t>recherche</a:t>
                </a:r>
                <a:r>
                  <a:rPr lang="fr-FR" sz="1600" dirty="0"/>
                  <a:t> ou </a:t>
                </a:r>
                <a:r>
                  <a:rPr lang="fr-FR" sz="1600" b="1" dirty="0"/>
                  <a:t>vue de liste</a:t>
                </a:r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018EEE12-FAE2-4A65-BB08-9D71E5355164}"/>
                  </a:ext>
                </a:extLst>
              </p:cNvPr>
              <p:cNvSpPr/>
              <p:nvPr/>
            </p:nvSpPr>
            <p:spPr>
              <a:xfrm>
                <a:off x="4778407" y="2088621"/>
                <a:ext cx="2280833" cy="308654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088B826C-1BD4-4F8F-BEFA-D6567A13AA7D}"/>
                </a:ext>
              </a:extLst>
            </p:cNvPr>
            <p:cNvSpPr/>
            <p:nvPr/>
          </p:nvSpPr>
          <p:spPr>
            <a:xfrm>
              <a:off x="6899111" y="3264473"/>
              <a:ext cx="2001049" cy="308654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7C8F9FA1-CEDC-4780-BC1F-4D798D693AC2}"/>
                </a:ext>
              </a:extLst>
            </p:cNvPr>
            <p:cNvSpPr/>
            <p:nvPr/>
          </p:nvSpPr>
          <p:spPr>
            <a:xfrm rot="521195" flipV="1">
              <a:off x="7772110" y="1392854"/>
              <a:ext cx="2194762" cy="1988303"/>
            </a:xfrm>
            <a:prstGeom prst="arc">
              <a:avLst>
                <a:gd name="adj1" fmla="val 16741035"/>
                <a:gd name="adj2" fmla="val 1992831"/>
              </a:avLst>
            </a:prstGeom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8FCF3539-23BF-430F-9862-63F8D4E2AB28}"/>
                </a:ext>
              </a:extLst>
            </p:cNvPr>
            <p:cNvSpPr/>
            <p:nvPr/>
          </p:nvSpPr>
          <p:spPr>
            <a:xfrm>
              <a:off x="4279961" y="3505668"/>
              <a:ext cx="477775" cy="116840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 : coins arrondis 42">
              <a:extLst>
                <a:ext uri="{FF2B5EF4-FFF2-40B4-BE49-F238E27FC236}">
                  <a16:creationId xmlns:a16="http://schemas.microsoft.com/office/drawing/2014/main" id="{1F73EB96-8F0C-42F0-97C4-B317C495CBCF}"/>
                </a:ext>
              </a:extLst>
            </p:cNvPr>
            <p:cNvSpPr/>
            <p:nvPr/>
          </p:nvSpPr>
          <p:spPr>
            <a:xfrm>
              <a:off x="4265182" y="3834348"/>
              <a:ext cx="477775" cy="116840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 : coins arrondis 43">
              <a:extLst>
                <a:ext uri="{FF2B5EF4-FFF2-40B4-BE49-F238E27FC236}">
                  <a16:creationId xmlns:a16="http://schemas.microsoft.com/office/drawing/2014/main" id="{BEE6D4BC-A580-4975-BD91-4FD121931EE8}"/>
                </a:ext>
              </a:extLst>
            </p:cNvPr>
            <p:cNvSpPr/>
            <p:nvPr/>
          </p:nvSpPr>
          <p:spPr>
            <a:xfrm>
              <a:off x="4353979" y="4167502"/>
              <a:ext cx="477775" cy="116840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 : coins arrondis 44">
              <a:extLst>
                <a:ext uri="{FF2B5EF4-FFF2-40B4-BE49-F238E27FC236}">
                  <a16:creationId xmlns:a16="http://schemas.microsoft.com/office/drawing/2014/main" id="{4F6DBE51-AD98-40F1-93AE-CEFCB1F97728}"/>
                </a:ext>
              </a:extLst>
            </p:cNvPr>
            <p:cNvSpPr/>
            <p:nvPr/>
          </p:nvSpPr>
          <p:spPr>
            <a:xfrm>
              <a:off x="4488500" y="4480086"/>
              <a:ext cx="477775" cy="116840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Rectangle : avec coin arrondi et coin rogné en haut 46">
            <a:extLst>
              <a:ext uri="{FF2B5EF4-FFF2-40B4-BE49-F238E27FC236}">
                <a16:creationId xmlns:a16="http://schemas.microsoft.com/office/drawing/2014/main" id="{CC14932B-37D4-48AD-817F-043D6461D230}"/>
              </a:ext>
            </a:extLst>
          </p:cNvPr>
          <p:cNvSpPr/>
          <p:nvPr/>
        </p:nvSpPr>
        <p:spPr>
          <a:xfrm>
            <a:off x="0" y="6467328"/>
            <a:ext cx="6624320" cy="39067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</a:rPr>
              <a:t>La navigation sur silhouette et personne physique reprend la même logique</a:t>
            </a:r>
          </a:p>
        </p:txBody>
      </p:sp>
      <p:pic>
        <p:nvPicPr>
          <p:cNvPr id="48" name="Graphique 47" descr="Avertissement">
            <a:extLst>
              <a:ext uri="{FF2B5EF4-FFF2-40B4-BE49-F238E27FC236}">
                <a16:creationId xmlns:a16="http://schemas.microsoft.com/office/drawing/2014/main" id="{AF291E21-3A82-492D-B2AC-0ACFFDF860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545" y="6144172"/>
            <a:ext cx="414165" cy="3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03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>
            <a:extLst>
              <a:ext uri="{FF2B5EF4-FFF2-40B4-BE49-F238E27FC236}">
                <a16:creationId xmlns:a16="http://schemas.microsoft.com/office/drawing/2014/main" id="{6BDC5680-AA88-4B9A-BC4E-555498FF35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/>
          <a:stretch/>
        </p:blipFill>
        <p:spPr bwMode="auto">
          <a:xfrm>
            <a:off x="5894319" y="1112046"/>
            <a:ext cx="2347467" cy="467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CA9B1E0-396A-4BC3-8F85-3E78A309A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9"/>
          <a:stretch/>
        </p:blipFill>
        <p:spPr bwMode="auto">
          <a:xfrm>
            <a:off x="3063268" y="1087483"/>
            <a:ext cx="2337123" cy="4665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e 43">
            <a:extLst>
              <a:ext uri="{FF2B5EF4-FFF2-40B4-BE49-F238E27FC236}">
                <a16:creationId xmlns:a16="http://schemas.microsoft.com/office/drawing/2014/main" id="{9AA4FBAC-E5CE-4950-BFFF-C6B463B4409C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45" name="Rectangle : avec coins arrondis en haut 44">
              <a:extLst>
                <a:ext uri="{FF2B5EF4-FFF2-40B4-BE49-F238E27FC236}">
                  <a16:creationId xmlns:a16="http://schemas.microsoft.com/office/drawing/2014/main" id="{3BECD78E-0AF8-4F1C-B20C-C8CDFCEEA79F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6A623FB-C373-491C-816D-23D54C791F31}"/>
                </a:ext>
              </a:extLst>
            </p:cNvPr>
            <p:cNvSpPr txBox="1"/>
            <p:nvPr/>
          </p:nvSpPr>
          <p:spPr>
            <a:xfrm>
              <a:off x="11660777" y="30586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13</a:t>
              </a:r>
            </a:p>
          </p:txBody>
        </p:sp>
      </p:grp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82FB0E7B-5B9F-4377-B9E6-F7BE0183956E}"/>
              </a:ext>
            </a:extLst>
          </p:cNvPr>
          <p:cNvSpPr/>
          <p:nvPr/>
        </p:nvSpPr>
        <p:spPr>
          <a:xfrm>
            <a:off x="1528351" y="3370580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83138958-A4AF-4445-8B4A-7F0276B602A2}"/>
              </a:ext>
            </a:extLst>
          </p:cNvPr>
          <p:cNvGrpSpPr/>
          <p:nvPr/>
        </p:nvGrpSpPr>
        <p:grpSpPr>
          <a:xfrm>
            <a:off x="808669" y="517348"/>
            <a:ext cx="7839370" cy="2112362"/>
            <a:chOff x="3981622" y="787719"/>
            <a:chExt cx="7839370" cy="2112362"/>
          </a:xfrm>
        </p:grpSpPr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C941CF50-AE41-469F-B0B6-7836E1653735}"/>
                </a:ext>
              </a:extLst>
            </p:cNvPr>
            <p:cNvGrpSpPr/>
            <p:nvPr/>
          </p:nvGrpSpPr>
          <p:grpSpPr>
            <a:xfrm>
              <a:off x="3981622" y="787719"/>
              <a:ext cx="7839370" cy="2112362"/>
              <a:chOff x="3981622" y="787719"/>
              <a:chExt cx="7839370" cy="2112362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B6A4A288-40BD-4E00-839B-58D1771EC035}"/>
                  </a:ext>
                </a:extLst>
              </p:cNvPr>
              <p:cNvGrpSpPr/>
              <p:nvPr/>
            </p:nvGrpSpPr>
            <p:grpSpPr>
              <a:xfrm>
                <a:off x="3981622" y="787719"/>
                <a:ext cx="6797872" cy="524192"/>
                <a:chOff x="3981622" y="507146"/>
                <a:chExt cx="6797872" cy="524192"/>
              </a:xfrm>
            </p:grpSpPr>
            <p:sp>
              <p:nvSpPr>
                <p:cNvPr id="11" name="Espace réservé du contenu 2">
                  <a:extLst>
                    <a:ext uri="{FF2B5EF4-FFF2-40B4-BE49-F238E27FC236}">
                      <a16:creationId xmlns:a16="http://schemas.microsoft.com/office/drawing/2014/main" id="{D879EA80-D48D-4324-B41D-6DC002711AA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981622" y="507146"/>
                  <a:ext cx="1652813" cy="52419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fr-FR" sz="1600" dirty="0"/>
                    <a:t>Sélectionner une vue de liste</a:t>
                  </a:r>
                  <a:endParaRPr lang="fr-FR" sz="1600" b="1" dirty="0"/>
                </a:p>
              </p:txBody>
            </p:sp>
            <p:sp>
              <p:nvSpPr>
                <p:cNvPr id="12" name="Espace réservé du contenu 2">
                  <a:extLst>
                    <a:ext uri="{FF2B5EF4-FFF2-40B4-BE49-F238E27FC236}">
                      <a16:creationId xmlns:a16="http://schemas.microsoft.com/office/drawing/2014/main" id="{3C714CFA-8AB8-4F6C-B165-F3D08D58D3E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573785" y="650506"/>
                  <a:ext cx="1685558" cy="344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fr-FR" sz="1100" i="1" dirty="0"/>
                    <a:t>Ici la vue de liste est vide</a:t>
                  </a:r>
                </a:p>
              </p:txBody>
            </p:sp>
            <p:sp>
              <p:nvSpPr>
                <p:cNvPr id="13" name="Espace réservé du contenu 2">
                  <a:extLst>
                    <a:ext uri="{FF2B5EF4-FFF2-40B4-BE49-F238E27FC236}">
                      <a16:creationId xmlns:a16="http://schemas.microsoft.com/office/drawing/2014/main" id="{FCDC48DE-7168-4E99-96D3-4BF8FA05D08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093936" y="650506"/>
                  <a:ext cx="1685558" cy="3443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fr-FR" sz="1100" i="1" dirty="0"/>
                    <a:t>Ici la vue de liste remonte des éléments</a:t>
                  </a:r>
                </a:p>
              </p:txBody>
            </p:sp>
          </p:grp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6202F380-7293-455A-AB06-637AFF1BEA44}"/>
                  </a:ext>
                </a:extLst>
              </p:cNvPr>
              <p:cNvSpPr/>
              <p:nvPr/>
            </p:nvSpPr>
            <p:spPr>
              <a:xfrm rot="4409642">
                <a:off x="9520437" y="599527"/>
                <a:ext cx="1785729" cy="2815380"/>
              </a:xfrm>
              <a:prstGeom prst="arc">
                <a:avLst>
                  <a:gd name="adj1" fmla="val 13507986"/>
                  <a:gd name="adj2" fmla="val 0"/>
                </a:avLst>
              </a:prstGeom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0CA6DCB8-38A9-4620-8F15-84DB2D6C8DE8}"/>
                  </a:ext>
                </a:extLst>
              </p:cNvPr>
              <p:cNvSpPr/>
              <p:nvPr/>
            </p:nvSpPr>
            <p:spPr>
              <a:xfrm rot="4526650">
                <a:off x="7311551" y="1220113"/>
                <a:ext cx="1790660" cy="1542882"/>
              </a:xfrm>
              <a:prstGeom prst="arc">
                <a:avLst>
                  <a:gd name="adj1" fmla="val 12253150"/>
                  <a:gd name="adj2" fmla="val 21547646"/>
                </a:avLst>
              </a:prstGeom>
              <a:ln w="381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A881DBC6-7128-4922-A3A3-7742E68D7FDC}"/>
                </a:ext>
              </a:extLst>
            </p:cNvPr>
            <p:cNvSpPr/>
            <p:nvPr/>
          </p:nvSpPr>
          <p:spPr>
            <a:xfrm>
              <a:off x="6256594" y="1979499"/>
              <a:ext cx="2171766" cy="44620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81192FC6-0169-4878-A937-556839E1278E}"/>
                </a:ext>
              </a:extLst>
            </p:cNvPr>
            <p:cNvSpPr/>
            <p:nvPr/>
          </p:nvSpPr>
          <p:spPr>
            <a:xfrm>
              <a:off x="9086278" y="2007217"/>
              <a:ext cx="1868343" cy="44620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dirty="0"/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13258206-39F4-40F1-A9FE-4F1B820B6E74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65" name="Rectangle : avec coins arrondis en haut 64">
              <a:extLst>
                <a:ext uri="{FF2B5EF4-FFF2-40B4-BE49-F238E27FC236}">
                  <a16:creationId xmlns:a16="http://schemas.microsoft.com/office/drawing/2014/main" id="{E0E50BF9-318B-4A97-B3D8-3AB693F98016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>
              <a:hlinkClick r:id="rId4" action="ppaction://hlinksldjump"/>
              <a:extLst>
                <a:ext uri="{FF2B5EF4-FFF2-40B4-BE49-F238E27FC236}">
                  <a16:creationId xmlns:a16="http://schemas.microsoft.com/office/drawing/2014/main" id="{A302B1CC-D442-4E00-9FE6-F176C364D324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pic>
        <p:nvPicPr>
          <p:cNvPr id="48" name="Picture 8">
            <a:extLst>
              <a:ext uri="{FF2B5EF4-FFF2-40B4-BE49-F238E27FC236}">
                <a16:creationId xmlns:a16="http://schemas.microsoft.com/office/drawing/2014/main" id="{4854612F-EBA7-4F3C-A4B3-74071E90CD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/>
          <a:stretch/>
        </p:blipFill>
        <p:spPr bwMode="auto">
          <a:xfrm>
            <a:off x="436940" y="1078081"/>
            <a:ext cx="2347466" cy="4693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Rectangle : coins arrondis 67">
            <a:extLst>
              <a:ext uri="{FF2B5EF4-FFF2-40B4-BE49-F238E27FC236}">
                <a16:creationId xmlns:a16="http://schemas.microsoft.com/office/drawing/2014/main" id="{132943D7-703A-49E7-BE85-E6A7C788298B}"/>
              </a:ext>
            </a:extLst>
          </p:cNvPr>
          <p:cNvSpPr/>
          <p:nvPr/>
        </p:nvSpPr>
        <p:spPr>
          <a:xfrm>
            <a:off x="6396008" y="3200308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Rectangle : coins arrondis 71">
            <a:extLst>
              <a:ext uri="{FF2B5EF4-FFF2-40B4-BE49-F238E27FC236}">
                <a16:creationId xmlns:a16="http://schemas.microsoft.com/office/drawing/2014/main" id="{3DDE0E30-8C55-4691-9906-C8DE029638D9}"/>
              </a:ext>
            </a:extLst>
          </p:cNvPr>
          <p:cNvSpPr/>
          <p:nvPr/>
        </p:nvSpPr>
        <p:spPr>
          <a:xfrm>
            <a:off x="7155180" y="2575964"/>
            <a:ext cx="329060" cy="121516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 : coins arrondis 68">
            <a:extLst>
              <a:ext uri="{FF2B5EF4-FFF2-40B4-BE49-F238E27FC236}">
                <a16:creationId xmlns:a16="http://schemas.microsoft.com/office/drawing/2014/main" id="{6477ACE3-8D85-4ADC-B02A-5C5F6DF1B119}"/>
              </a:ext>
            </a:extLst>
          </p:cNvPr>
          <p:cNvSpPr/>
          <p:nvPr/>
        </p:nvSpPr>
        <p:spPr>
          <a:xfrm>
            <a:off x="6262007" y="2231650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 : coins arrondis 69">
            <a:extLst>
              <a:ext uri="{FF2B5EF4-FFF2-40B4-BE49-F238E27FC236}">
                <a16:creationId xmlns:a16="http://schemas.microsoft.com/office/drawing/2014/main" id="{D04800C0-A3F9-490D-A739-67812B2E00DD}"/>
              </a:ext>
            </a:extLst>
          </p:cNvPr>
          <p:cNvSpPr/>
          <p:nvPr/>
        </p:nvSpPr>
        <p:spPr>
          <a:xfrm>
            <a:off x="6430732" y="4216151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Rectangle : coins arrondis 70">
            <a:extLst>
              <a:ext uri="{FF2B5EF4-FFF2-40B4-BE49-F238E27FC236}">
                <a16:creationId xmlns:a16="http://schemas.microsoft.com/office/drawing/2014/main" id="{6FE71C62-C8D8-4CFB-9EA0-142725A89AE2}"/>
              </a:ext>
            </a:extLst>
          </p:cNvPr>
          <p:cNvSpPr/>
          <p:nvPr/>
        </p:nvSpPr>
        <p:spPr>
          <a:xfrm>
            <a:off x="6396008" y="5189992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Rectangle : coins arrondis 72">
            <a:extLst>
              <a:ext uri="{FF2B5EF4-FFF2-40B4-BE49-F238E27FC236}">
                <a16:creationId xmlns:a16="http://schemas.microsoft.com/office/drawing/2014/main" id="{F1C1D927-5BA6-4F5D-98E5-EA17B49EBB2D}"/>
              </a:ext>
            </a:extLst>
          </p:cNvPr>
          <p:cNvSpPr/>
          <p:nvPr/>
        </p:nvSpPr>
        <p:spPr>
          <a:xfrm>
            <a:off x="7097762" y="3546086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 : coins arrondis 73">
            <a:extLst>
              <a:ext uri="{FF2B5EF4-FFF2-40B4-BE49-F238E27FC236}">
                <a16:creationId xmlns:a16="http://schemas.microsoft.com/office/drawing/2014/main" id="{2FE2864E-648E-4F02-B4C9-9E7265290CB3}"/>
              </a:ext>
            </a:extLst>
          </p:cNvPr>
          <p:cNvSpPr/>
          <p:nvPr/>
        </p:nvSpPr>
        <p:spPr>
          <a:xfrm>
            <a:off x="7267070" y="4551183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5" name="Picture 6">
            <a:extLst>
              <a:ext uri="{FF2B5EF4-FFF2-40B4-BE49-F238E27FC236}">
                <a16:creationId xmlns:a16="http://schemas.microsoft.com/office/drawing/2014/main" id="{BDAD4DBF-C348-4550-8CC5-DC4A56E7A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"/>
          <a:stretch/>
        </p:blipFill>
        <p:spPr bwMode="auto">
          <a:xfrm>
            <a:off x="8856991" y="1626919"/>
            <a:ext cx="2347467" cy="4677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 : coins arrondis 75">
            <a:extLst>
              <a:ext uri="{FF2B5EF4-FFF2-40B4-BE49-F238E27FC236}">
                <a16:creationId xmlns:a16="http://schemas.microsoft.com/office/drawing/2014/main" id="{B7B5DD03-4D6F-4573-B020-247DABC7142A}"/>
              </a:ext>
            </a:extLst>
          </p:cNvPr>
          <p:cNvSpPr/>
          <p:nvPr/>
        </p:nvSpPr>
        <p:spPr>
          <a:xfrm>
            <a:off x="9358680" y="3715181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Rectangle : coins arrondis 76">
            <a:extLst>
              <a:ext uri="{FF2B5EF4-FFF2-40B4-BE49-F238E27FC236}">
                <a16:creationId xmlns:a16="http://schemas.microsoft.com/office/drawing/2014/main" id="{5E2DDA06-14C3-40CB-8129-F0804CF5DFA4}"/>
              </a:ext>
            </a:extLst>
          </p:cNvPr>
          <p:cNvSpPr/>
          <p:nvPr/>
        </p:nvSpPr>
        <p:spPr>
          <a:xfrm>
            <a:off x="10117852" y="3090837"/>
            <a:ext cx="329060" cy="121516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Rectangle : coins arrondis 77">
            <a:extLst>
              <a:ext uri="{FF2B5EF4-FFF2-40B4-BE49-F238E27FC236}">
                <a16:creationId xmlns:a16="http://schemas.microsoft.com/office/drawing/2014/main" id="{821AC543-ACFD-45AB-ABA2-5F6B82E0B000}"/>
              </a:ext>
            </a:extLst>
          </p:cNvPr>
          <p:cNvSpPr/>
          <p:nvPr/>
        </p:nvSpPr>
        <p:spPr>
          <a:xfrm>
            <a:off x="9224679" y="2746523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Rectangle : coins arrondis 78">
            <a:extLst>
              <a:ext uri="{FF2B5EF4-FFF2-40B4-BE49-F238E27FC236}">
                <a16:creationId xmlns:a16="http://schemas.microsoft.com/office/drawing/2014/main" id="{5B85BE29-D412-4B39-9EF3-204B53E9B4CC}"/>
              </a:ext>
            </a:extLst>
          </p:cNvPr>
          <p:cNvSpPr/>
          <p:nvPr/>
        </p:nvSpPr>
        <p:spPr>
          <a:xfrm>
            <a:off x="9393404" y="4731024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Rectangle : coins arrondis 79">
            <a:extLst>
              <a:ext uri="{FF2B5EF4-FFF2-40B4-BE49-F238E27FC236}">
                <a16:creationId xmlns:a16="http://schemas.microsoft.com/office/drawing/2014/main" id="{05081AA2-5509-4AD7-BFE0-D769A52C80D2}"/>
              </a:ext>
            </a:extLst>
          </p:cNvPr>
          <p:cNvSpPr/>
          <p:nvPr/>
        </p:nvSpPr>
        <p:spPr>
          <a:xfrm>
            <a:off x="9358680" y="5704865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Rectangle : coins arrondis 80">
            <a:extLst>
              <a:ext uri="{FF2B5EF4-FFF2-40B4-BE49-F238E27FC236}">
                <a16:creationId xmlns:a16="http://schemas.microsoft.com/office/drawing/2014/main" id="{19E4C1B3-B213-4182-B17E-3191FADBAC27}"/>
              </a:ext>
            </a:extLst>
          </p:cNvPr>
          <p:cNvSpPr/>
          <p:nvPr/>
        </p:nvSpPr>
        <p:spPr>
          <a:xfrm>
            <a:off x="10060434" y="4060959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 : coins arrondis 81">
            <a:extLst>
              <a:ext uri="{FF2B5EF4-FFF2-40B4-BE49-F238E27FC236}">
                <a16:creationId xmlns:a16="http://schemas.microsoft.com/office/drawing/2014/main" id="{BFE01FF8-92B8-4D00-9D37-33FA84A25197}"/>
              </a:ext>
            </a:extLst>
          </p:cNvPr>
          <p:cNvSpPr/>
          <p:nvPr/>
        </p:nvSpPr>
        <p:spPr>
          <a:xfrm>
            <a:off x="10229742" y="5066056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Espace réservé du contenu 2">
            <a:extLst>
              <a:ext uri="{FF2B5EF4-FFF2-40B4-BE49-F238E27FC236}">
                <a16:creationId xmlns:a16="http://schemas.microsoft.com/office/drawing/2014/main" id="{3C9E9EC0-A9D9-43CE-9127-1C6468B128EA}"/>
              </a:ext>
            </a:extLst>
          </p:cNvPr>
          <p:cNvSpPr txBox="1">
            <a:spLocks/>
          </p:cNvSpPr>
          <p:nvPr/>
        </p:nvSpPr>
        <p:spPr>
          <a:xfrm>
            <a:off x="9115539" y="820130"/>
            <a:ext cx="1801277" cy="6286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/>
              <a:t>Sélectionner une silhouette à consulter</a:t>
            </a:r>
            <a:endParaRPr lang="fr-FR" sz="1600" b="1" dirty="0"/>
          </a:p>
        </p:txBody>
      </p:sp>
      <p:sp>
        <p:nvSpPr>
          <p:cNvPr id="84" name="Rectangle : coins arrondis 83">
            <a:extLst>
              <a:ext uri="{FF2B5EF4-FFF2-40B4-BE49-F238E27FC236}">
                <a16:creationId xmlns:a16="http://schemas.microsoft.com/office/drawing/2014/main" id="{5CA4643D-FF08-4F62-BA73-7F7831D9B490}"/>
              </a:ext>
            </a:extLst>
          </p:cNvPr>
          <p:cNvSpPr/>
          <p:nvPr/>
        </p:nvSpPr>
        <p:spPr>
          <a:xfrm>
            <a:off x="8839297" y="3693091"/>
            <a:ext cx="2307923" cy="9749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D3E7668-7A07-4A89-91BF-0AF756920B18}"/>
              </a:ext>
            </a:extLst>
          </p:cNvPr>
          <p:cNvSpPr/>
          <p:nvPr/>
        </p:nvSpPr>
        <p:spPr>
          <a:xfrm>
            <a:off x="-10255" y="1086"/>
            <a:ext cx="474923" cy="47972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5632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59636" y="-1"/>
            <a:ext cx="375610" cy="357051"/>
            <a:chOff x="11659636" y="-1"/>
            <a:chExt cx="375610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59636" y="34104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14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BB32AA2-911E-424A-8315-04E3A108A347}"/>
              </a:ext>
            </a:extLst>
          </p:cNvPr>
          <p:cNvSpPr/>
          <p:nvPr/>
        </p:nvSpPr>
        <p:spPr>
          <a:xfrm>
            <a:off x="0" y="0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4469002-EABF-4302-B522-3D7BAFE958B7}"/>
              </a:ext>
            </a:extLst>
          </p:cNvPr>
          <p:cNvGrpSpPr/>
          <p:nvPr/>
        </p:nvGrpSpPr>
        <p:grpSpPr>
          <a:xfrm>
            <a:off x="504335" y="502212"/>
            <a:ext cx="11077594" cy="6717571"/>
            <a:chOff x="504335" y="261018"/>
            <a:chExt cx="11077594" cy="6717571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D3271671-9FE2-4603-98F4-17E905CA88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7"/>
            <a:stretch/>
          </p:blipFill>
          <p:spPr bwMode="auto">
            <a:xfrm>
              <a:off x="3196370" y="1063670"/>
              <a:ext cx="2397644" cy="4786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540F82C6-54B8-4D88-BDC5-22F0330345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29"/>
            <a:stretch/>
          </p:blipFill>
          <p:spPr bwMode="auto">
            <a:xfrm>
              <a:off x="517698" y="1035593"/>
              <a:ext cx="2403234" cy="4786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Espace réservé du contenu 2">
              <a:extLst>
                <a:ext uri="{FF2B5EF4-FFF2-40B4-BE49-F238E27FC236}">
                  <a16:creationId xmlns:a16="http://schemas.microsoft.com/office/drawing/2014/main" id="{6FDEF454-E2BD-4215-8C14-B8CF5F64D43B}"/>
                </a:ext>
              </a:extLst>
            </p:cNvPr>
            <p:cNvSpPr txBox="1">
              <a:spLocks/>
            </p:cNvSpPr>
            <p:nvPr/>
          </p:nvSpPr>
          <p:spPr>
            <a:xfrm>
              <a:off x="631709" y="416323"/>
              <a:ext cx="2145705" cy="5241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dirty="0"/>
                <a:t>Fiche de la silhouette sélectionner</a:t>
              </a:r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A839CDD1-69B3-434B-B85A-76BD6C070D73}"/>
                </a:ext>
              </a:extLst>
            </p:cNvPr>
            <p:cNvSpPr/>
            <p:nvPr/>
          </p:nvSpPr>
          <p:spPr>
            <a:xfrm rot="18366470">
              <a:off x="474210" y="4329375"/>
              <a:ext cx="3771245" cy="1527184"/>
            </a:xfrm>
            <a:prstGeom prst="arc">
              <a:avLst>
                <a:gd name="adj1" fmla="val 13695000"/>
                <a:gd name="adj2" fmla="val 23452"/>
              </a:avLst>
            </a:prstGeom>
            <a:ln w="38100" cap="flat" cmpd="sng" algn="ctr">
              <a:solidFill>
                <a:srgbClr val="EB1D6B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E153700B-62C5-40B6-AFDC-F235CD81F7A7}"/>
                </a:ext>
              </a:extLst>
            </p:cNvPr>
            <p:cNvSpPr/>
            <p:nvPr/>
          </p:nvSpPr>
          <p:spPr>
            <a:xfrm>
              <a:off x="504335" y="5223085"/>
              <a:ext cx="2307923" cy="358404"/>
            </a:xfrm>
            <a:prstGeom prst="roundRect">
              <a:avLst/>
            </a:prstGeom>
            <a:noFill/>
            <a:ln w="38100">
              <a:solidFill>
                <a:srgbClr val="F10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9B5FFBFF-6431-4B46-9EDF-03A2CCF37CDD}"/>
                </a:ext>
              </a:extLst>
            </p:cNvPr>
            <p:cNvSpPr/>
            <p:nvPr/>
          </p:nvSpPr>
          <p:spPr>
            <a:xfrm>
              <a:off x="1597347" y="1916637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EBF88A32-E410-4DC2-87FD-EFBBCDB6B4A9}"/>
                </a:ext>
              </a:extLst>
            </p:cNvPr>
            <p:cNvSpPr/>
            <p:nvPr/>
          </p:nvSpPr>
          <p:spPr>
            <a:xfrm>
              <a:off x="1568389" y="2697221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 : coins arrondis 48">
              <a:extLst>
                <a:ext uri="{FF2B5EF4-FFF2-40B4-BE49-F238E27FC236}">
                  <a16:creationId xmlns:a16="http://schemas.microsoft.com/office/drawing/2014/main" id="{8ED66BAD-0B44-4B42-BC0E-AA843D627399}"/>
                </a:ext>
              </a:extLst>
            </p:cNvPr>
            <p:cNvSpPr/>
            <p:nvPr/>
          </p:nvSpPr>
          <p:spPr>
            <a:xfrm>
              <a:off x="1830724" y="2918332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5130" name="Picture 10">
              <a:extLst>
                <a:ext uri="{FF2B5EF4-FFF2-40B4-BE49-F238E27FC236}">
                  <a16:creationId xmlns:a16="http://schemas.microsoft.com/office/drawing/2014/main" id="{E620F7C8-92B6-4852-ACF4-2A275A502A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5"/>
            <a:stretch/>
          </p:blipFill>
          <p:spPr bwMode="auto">
            <a:xfrm>
              <a:off x="9177159" y="1075212"/>
              <a:ext cx="2404770" cy="4786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2" name="Picture 12">
              <a:extLst>
                <a:ext uri="{FF2B5EF4-FFF2-40B4-BE49-F238E27FC236}">
                  <a16:creationId xmlns:a16="http://schemas.microsoft.com/office/drawing/2014/main" id="{79F0A6C5-4C4E-4156-B92D-160A0752C2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5"/>
            <a:stretch/>
          </p:blipFill>
          <p:spPr bwMode="auto">
            <a:xfrm>
              <a:off x="6100635" y="1073183"/>
              <a:ext cx="2404770" cy="47868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 : coins arrondis 54">
              <a:extLst>
                <a:ext uri="{FF2B5EF4-FFF2-40B4-BE49-F238E27FC236}">
                  <a16:creationId xmlns:a16="http://schemas.microsoft.com/office/drawing/2014/main" id="{9AF9FF72-3B6D-4A29-939D-7114E35DE12A}"/>
                </a:ext>
              </a:extLst>
            </p:cNvPr>
            <p:cNvSpPr/>
            <p:nvPr/>
          </p:nvSpPr>
          <p:spPr>
            <a:xfrm>
              <a:off x="8057262" y="1343079"/>
              <a:ext cx="448143" cy="426086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6" name="Espace réservé du contenu 2">
              <a:extLst>
                <a:ext uri="{FF2B5EF4-FFF2-40B4-BE49-F238E27FC236}">
                  <a16:creationId xmlns:a16="http://schemas.microsoft.com/office/drawing/2014/main" id="{9202134C-696E-4E85-B1FD-1F1C2C2A7A32}"/>
                </a:ext>
              </a:extLst>
            </p:cNvPr>
            <p:cNvSpPr txBox="1">
              <a:spLocks/>
            </p:cNvSpPr>
            <p:nvPr/>
          </p:nvSpPr>
          <p:spPr>
            <a:xfrm>
              <a:off x="5807321" y="416323"/>
              <a:ext cx="2991398" cy="5241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600" dirty="0"/>
                <a:t>Le bouton[Plus], ouvre un menu avec plusieurs fonctionnalités</a:t>
              </a:r>
              <a:endParaRPr lang="fr-FR" sz="1600" b="1" dirty="0"/>
            </a:p>
          </p:txBody>
        </p:sp>
        <p:sp>
          <p:nvSpPr>
            <p:cNvPr id="57" name="Arc 56">
              <a:extLst>
                <a:ext uri="{FF2B5EF4-FFF2-40B4-BE49-F238E27FC236}">
                  <a16:creationId xmlns:a16="http://schemas.microsoft.com/office/drawing/2014/main" id="{20C96069-6386-49F1-86F2-9E796E0D554C}"/>
                </a:ext>
              </a:extLst>
            </p:cNvPr>
            <p:cNvSpPr/>
            <p:nvPr/>
          </p:nvSpPr>
          <p:spPr>
            <a:xfrm rot="3855577">
              <a:off x="6823370" y="1834131"/>
              <a:ext cx="2287277" cy="1830057"/>
            </a:xfrm>
            <a:prstGeom prst="arc">
              <a:avLst>
                <a:gd name="adj1" fmla="val 13520561"/>
                <a:gd name="adj2" fmla="val 1500630"/>
              </a:avLst>
            </a:prstGeom>
            <a:ln w="38100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Rectangle : coins arrondis 57">
              <a:extLst>
                <a:ext uri="{FF2B5EF4-FFF2-40B4-BE49-F238E27FC236}">
                  <a16:creationId xmlns:a16="http://schemas.microsoft.com/office/drawing/2014/main" id="{8EF0FC64-4B65-4B0F-B1C9-6893FD651189}"/>
                </a:ext>
              </a:extLst>
            </p:cNvPr>
            <p:cNvSpPr/>
            <p:nvPr/>
          </p:nvSpPr>
          <p:spPr>
            <a:xfrm>
              <a:off x="1658296" y="2161391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Rectangle : coins arrondis 58">
              <a:extLst>
                <a:ext uri="{FF2B5EF4-FFF2-40B4-BE49-F238E27FC236}">
                  <a16:creationId xmlns:a16="http://schemas.microsoft.com/office/drawing/2014/main" id="{98ADFC81-80FF-4A50-BC26-120D2C70D2C0}"/>
                </a:ext>
              </a:extLst>
            </p:cNvPr>
            <p:cNvSpPr/>
            <p:nvPr/>
          </p:nvSpPr>
          <p:spPr>
            <a:xfrm>
              <a:off x="4363408" y="1942691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1D925872-AA14-4772-B79B-90E848298BF9}"/>
                </a:ext>
              </a:extLst>
            </p:cNvPr>
            <p:cNvSpPr/>
            <p:nvPr/>
          </p:nvSpPr>
          <p:spPr>
            <a:xfrm>
              <a:off x="4269571" y="2737649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Rectangle : coins arrondis 60">
              <a:extLst>
                <a:ext uri="{FF2B5EF4-FFF2-40B4-BE49-F238E27FC236}">
                  <a16:creationId xmlns:a16="http://schemas.microsoft.com/office/drawing/2014/main" id="{0E040316-D51F-41DF-A88E-C4DE8B6EC27B}"/>
                </a:ext>
              </a:extLst>
            </p:cNvPr>
            <p:cNvSpPr/>
            <p:nvPr/>
          </p:nvSpPr>
          <p:spPr>
            <a:xfrm>
              <a:off x="4548194" y="2939085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BB564E8B-CA09-4836-9A64-5732325367AE}"/>
                </a:ext>
              </a:extLst>
            </p:cNvPr>
            <p:cNvSpPr/>
            <p:nvPr/>
          </p:nvSpPr>
          <p:spPr>
            <a:xfrm>
              <a:off x="4116280" y="5175460"/>
              <a:ext cx="248514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75673BC4-7B57-40D3-BAB7-65B1B9D60C18}"/>
                </a:ext>
              </a:extLst>
            </p:cNvPr>
            <p:cNvSpPr/>
            <p:nvPr/>
          </p:nvSpPr>
          <p:spPr>
            <a:xfrm>
              <a:off x="3939612" y="4410484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 : coins arrondis 63">
              <a:extLst>
                <a:ext uri="{FF2B5EF4-FFF2-40B4-BE49-F238E27FC236}">
                  <a16:creationId xmlns:a16="http://schemas.microsoft.com/office/drawing/2014/main" id="{D8EF5ADD-0826-45D1-B82C-4A46B3780879}"/>
                </a:ext>
              </a:extLst>
            </p:cNvPr>
            <p:cNvSpPr/>
            <p:nvPr/>
          </p:nvSpPr>
          <p:spPr>
            <a:xfrm>
              <a:off x="3894017" y="4335646"/>
              <a:ext cx="338586" cy="80578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BF15EF7B-2B96-4112-B6B3-C51E56C7541B}"/>
                </a:ext>
              </a:extLst>
            </p:cNvPr>
            <p:cNvSpPr/>
            <p:nvPr/>
          </p:nvSpPr>
          <p:spPr>
            <a:xfrm>
              <a:off x="6915661" y="1946078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C6B4B1D0-6D1E-400D-8D0B-DB59A079727A}"/>
                </a:ext>
              </a:extLst>
            </p:cNvPr>
            <p:cNvSpPr/>
            <p:nvPr/>
          </p:nvSpPr>
          <p:spPr>
            <a:xfrm>
              <a:off x="7406559" y="2636239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 : coins arrondis 66">
              <a:extLst>
                <a:ext uri="{FF2B5EF4-FFF2-40B4-BE49-F238E27FC236}">
                  <a16:creationId xmlns:a16="http://schemas.microsoft.com/office/drawing/2014/main" id="{C877D4EA-F913-4903-AB41-45B35C4438C6}"/>
                </a:ext>
              </a:extLst>
            </p:cNvPr>
            <p:cNvSpPr/>
            <p:nvPr/>
          </p:nvSpPr>
          <p:spPr>
            <a:xfrm>
              <a:off x="9421339" y="2073206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F73619BE-3806-4AFF-9FFF-6383E30DAAA3}"/>
                </a:ext>
              </a:extLst>
            </p:cNvPr>
            <p:cNvSpPr/>
            <p:nvPr/>
          </p:nvSpPr>
          <p:spPr>
            <a:xfrm rot="18366470">
              <a:off x="3414474" y="2867498"/>
              <a:ext cx="3802984" cy="1314016"/>
            </a:xfrm>
            <a:prstGeom prst="arc">
              <a:avLst>
                <a:gd name="adj1" fmla="val 12514779"/>
                <a:gd name="adj2" fmla="val 21132465"/>
              </a:avLst>
            </a:prstGeom>
            <a:ln w="38100" cap="flat" cmpd="sng" algn="ctr">
              <a:solidFill>
                <a:srgbClr val="EB1D6B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 : coins arrondis 68">
              <a:extLst>
                <a:ext uri="{FF2B5EF4-FFF2-40B4-BE49-F238E27FC236}">
                  <a16:creationId xmlns:a16="http://schemas.microsoft.com/office/drawing/2014/main" id="{8F191AB0-7353-4694-810E-01BE53AFF577}"/>
                </a:ext>
              </a:extLst>
            </p:cNvPr>
            <p:cNvSpPr/>
            <p:nvPr/>
          </p:nvSpPr>
          <p:spPr>
            <a:xfrm>
              <a:off x="3225373" y="4064703"/>
              <a:ext cx="2307923" cy="586810"/>
            </a:xfrm>
            <a:prstGeom prst="roundRect">
              <a:avLst/>
            </a:prstGeom>
            <a:noFill/>
            <a:ln w="38100">
              <a:solidFill>
                <a:srgbClr val="F10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0" name="Arc 69">
              <a:extLst>
                <a:ext uri="{FF2B5EF4-FFF2-40B4-BE49-F238E27FC236}">
                  <a16:creationId xmlns:a16="http://schemas.microsoft.com/office/drawing/2014/main" id="{39265953-2DB3-4AA0-9002-319693001219}"/>
                </a:ext>
              </a:extLst>
            </p:cNvPr>
            <p:cNvSpPr/>
            <p:nvPr/>
          </p:nvSpPr>
          <p:spPr>
            <a:xfrm rot="17594856">
              <a:off x="5302996" y="-483372"/>
              <a:ext cx="4946096" cy="6434876"/>
            </a:xfrm>
            <a:prstGeom prst="arc">
              <a:avLst>
                <a:gd name="adj1" fmla="val 16354784"/>
                <a:gd name="adj2" fmla="val 1814243"/>
              </a:avLst>
            </a:prstGeom>
            <a:ln w="38100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 : coins arrondis 70">
              <a:extLst>
                <a:ext uri="{FF2B5EF4-FFF2-40B4-BE49-F238E27FC236}">
                  <a16:creationId xmlns:a16="http://schemas.microsoft.com/office/drawing/2014/main" id="{E0EB5E1B-2B69-4BF2-AFB4-01CA43AE06D9}"/>
                </a:ext>
              </a:extLst>
            </p:cNvPr>
            <p:cNvSpPr/>
            <p:nvPr/>
          </p:nvSpPr>
          <p:spPr>
            <a:xfrm>
              <a:off x="4517760" y="1332702"/>
              <a:ext cx="415852" cy="407413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72" name="Rectangle : coins arrondis 71">
              <a:extLst>
                <a:ext uri="{FF2B5EF4-FFF2-40B4-BE49-F238E27FC236}">
                  <a16:creationId xmlns:a16="http://schemas.microsoft.com/office/drawing/2014/main" id="{D46E0D86-B450-4EF8-A7E2-5EBA9EAFE131}"/>
                </a:ext>
              </a:extLst>
            </p:cNvPr>
            <p:cNvSpPr/>
            <p:nvPr/>
          </p:nvSpPr>
          <p:spPr>
            <a:xfrm>
              <a:off x="10953377" y="1109638"/>
              <a:ext cx="628552" cy="233442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22926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BFB8FE3-06F5-42D3-AFCD-85AB57FE6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"/>
          <a:stretch/>
        </p:blipFill>
        <p:spPr bwMode="auto">
          <a:xfrm>
            <a:off x="9005492" y="1225313"/>
            <a:ext cx="2433084" cy="4843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60777" y="-1"/>
            <a:ext cx="393206" cy="357051"/>
            <a:chOff x="11660777" y="-1"/>
            <a:chExt cx="393206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79514" y="24165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4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B46308A-FB36-4E3A-8B39-AE077AF34E76}"/>
              </a:ext>
            </a:extLst>
          </p:cNvPr>
          <p:cNvSpPr/>
          <p:nvPr/>
        </p:nvSpPr>
        <p:spPr>
          <a:xfrm>
            <a:off x="0" y="-1"/>
            <a:ext cx="474923" cy="47972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449C41B-6E4B-424E-9555-0259EC9F4CED}"/>
              </a:ext>
            </a:extLst>
          </p:cNvPr>
          <p:cNvGrpSpPr/>
          <p:nvPr/>
        </p:nvGrpSpPr>
        <p:grpSpPr>
          <a:xfrm>
            <a:off x="799396" y="-1846250"/>
            <a:ext cx="8852470" cy="7984974"/>
            <a:chOff x="799396" y="-1846250"/>
            <a:chExt cx="8852470" cy="7984974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7314FDA-23F8-4989-9365-AEF13E5765CB}"/>
                </a:ext>
              </a:extLst>
            </p:cNvPr>
            <p:cNvGrpSpPr/>
            <p:nvPr/>
          </p:nvGrpSpPr>
          <p:grpSpPr>
            <a:xfrm>
              <a:off x="808195" y="-383006"/>
              <a:ext cx="8051826" cy="6521730"/>
              <a:chOff x="519253" y="-561978"/>
              <a:chExt cx="8051826" cy="6521730"/>
            </a:xfrm>
          </p:grpSpPr>
          <p:pic>
            <p:nvPicPr>
              <p:cNvPr id="5126" name="Picture 6">
                <a:extLst>
                  <a:ext uri="{FF2B5EF4-FFF2-40B4-BE49-F238E27FC236}">
                    <a16:creationId xmlns:a16="http://schemas.microsoft.com/office/drawing/2014/main" id="{2C04B50B-C53F-47CD-AD03-7D9BC08DF6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57"/>
              <a:stretch/>
            </p:blipFill>
            <p:spPr bwMode="auto">
              <a:xfrm>
                <a:off x="3515521" y="1063670"/>
                <a:ext cx="2397645" cy="478681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8" name="Picture 8">
                <a:extLst>
                  <a:ext uri="{FF2B5EF4-FFF2-40B4-BE49-F238E27FC236}">
                    <a16:creationId xmlns:a16="http://schemas.microsoft.com/office/drawing/2014/main" id="{649AB45A-DD18-4998-BCA9-E2A06D6EC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94"/>
              <a:stretch/>
            </p:blipFill>
            <p:spPr bwMode="auto">
              <a:xfrm>
                <a:off x="529192" y="1129715"/>
                <a:ext cx="2401006" cy="478681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Arc 28">
                <a:extLst>
                  <a:ext uri="{FF2B5EF4-FFF2-40B4-BE49-F238E27FC236}">
                    <a16:creationId xmlns:a16="http://schemas.microsoft.com/office/drawing/2014/main" id="{2DAFED75-0EC9-43A7-A3A3-BCA3B4CF152B}"/>
                  </a:ext>
                </a:extLst>
              </p:cNvPr>
              <p:cNvSpPr/>
              <p:nvPr/>
            </p:nvSpPr>
            <p:spPr>
              <a:xfrm rot="19419282">
                <a:off x="2446500" y="1812295"/>
                <a:ext cx="2648201" cy="2848499"/>
              </a:xfrm>
              <a:prstGeom prst="arc">
                <a:avLst>
                  <a:gd name="adj1" fmla="val 12818013"/>
                  <a:gd name="adj2" fmla="val 19071378"/>
                </a:avLst>
              </a:prstGeom>
              <a:ln w="38100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38" name="Rectangle : coins arrondis 37">
                <a:extLst>
                  <a:ext uri="{FF2B5EF4-FFF2-40B4-BE49-F238E27FC236}">
                    <a16:creationId xmlns:a16="http://schemas.microsoft.com/office/drawing/2014/main" id="{78B188B6-C087-4C16-978E-BE7E60332833}"/>
                  </a:ext>
                </a:extLst>
              </p:cNvPr>
              <p:cNvSpPr/>
              <p:nvPr/>
            </p:nvSpPr>
            <p:spPr>
              <a:xfrm>
                <a:off x="541557" y="3280321"/>
                <a:ext cx="2307923" cy="188002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0" name="Rectangle : coins arrondis 39">
                <a:extLst>
                  <a:ext uri="{FF2B5EF4-FFF2-40B4-BE49-F238E27FC236}">
                    <a16:creationId xmlns:a16="http://schemas.microsoft.com/office/drawing/2014/main" id="{E153700B-62C5-40B6-AFDC-F235CD81F7A7}"/>
                  </a:ext>
                </a:extLst>
              </p:cNvPr>
              <p:cNvSpPr/>
              <p:nvPr/>
            </p:nvSpPr>
            <p:spPr>
              <a:xfrm>
                <a:off x="519253" y="4046121"/>
                <a:ext cx="2401006" cy="194368"/>
              </a:xfrm>
              <a:prstGeom prst="roundRect">
                <a:avLst/>
              </a:prstGeom>
              <a:noFill/>
              <a:ln w="38100">
                <a:solidFill>
                  <a:srgbClr val="F10D7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50" name="Rectangle : coins arrondis 49">
                <a:extLst>
                  <a:ext uri="{FF2B5EF4-FFF2-40B4-BE49-F238E27FC236}">
                    <a16:creationId xmlns:a16="http://schemas.microsoft.com/office/drawing/2014/main" id="{A6AFBBF1-FB50-44FC-A13C-B0BC5B4FEBD1}"/>
                  </a:ext>
                </a:extLst>
              </p:cNvPr>
              <p:cNvSpPr/>
              <p:nvPr/>
            </p:nvSpPr>
            <p:spPr>
              <a:xfrm>
                <a:off x="4176511" y="2474324"/>
                <a:ext cx="585981" cy="95249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7170" name="Picture 2">
                <a:extLst>
                  <a:ext uri="{FF2B5EF4-FFF2-40B4-BE49-F238E27FC236}">
                    <a16:creationId xmlns:a16="http://schemas.microsoft.com/office/drawing/2014/main" id="{D203C57A-68B1-428B-90EB-92F8265E19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34"/>
              <a:stretch/>
            </p:blipFill>
            <p:spPr bwMode="auto">
              <a:xfrm>
                <a:off x="6106624" y="1063670"/>
                <a:ext cx="2464455" cy="489608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E6CEAD78-3BA2-4985-8662-96B19C990DFB}"/>
                  </a:ext>
                </a:extLst>
              </p:cNvPr>
              <p:cNvSpPr/>
              <p:nvPr/>
            </p:nvSpPr>
            <p:spPr>
              <a:xfrm rot="1397837" flipV="1">
                <a:off x="973865" y="-561978"/>
                <a:ext cx="6991273" cy="6263102"/>
              </a:xfrm>
              <a:prstGeom prst="arc">
                <a:avLst>
                  <a:gd name="adj1" fmla="val 14100101"/>
                  <a:gd name="adj2" fmla="val 148978"/>
                </a:avLst>
              </a:prstGeom>
              <a:ln w="38100" cap="flat" cmpd="sng" algn="ctr">
                <a:solidFill>
                  <a:srgbClr val="EB1D6B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Rectangle : coins arrondis 21">
              <a:extLst>
                <a:ext uri="{FF2B5EF4-FFF2-40B4-BE49-F238E27FC236}">
                  <a16:creationId xmlns:a16="http://schemas.microsoft.com/office/drawing/2014/main" id="{1A60758F-FA8F-437C-ABCF-F13620965644}"/>
                </a:ext>
              </a:extLst>
            </p:cNvPr>
            <p:cNvSpPr/>
            <p:nvPr/>
          </p:nvSpPr>
          <p:spPr>
            <a:xfrm>
              <a:off x="799396" y="3703431"/>
              <a:ext cx="2401006" cy="213805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3" name="Arc 22">
              <a:extLst>
                <a:ext uri="{FF2B5EF4-FFF2-40B4-BE49-F238E27FC236}">
                  <a16:creationId xmlns:a16="http://schemas.microsoft.com/office/drawing/2014/main" id="{8B6D6227-9B33-4495-927B-3DAD3F608B55}"/>
                </a:ext>
              </a:extLst>
            </p:cNvPr>
            <p:cNvSpPr/>
            <p:nvPr/>
          </p:nvSpPr>
          <p:spPr>
            <a:xfrm rot="1397837" flipV="1">
              <a:off x="2031252" y="-1846250"/>
              <a:ext cx="7620614" cy="6865985"/>
            </a:xfrm>
            <a:prstGeom prst="arc">
              <a:avLst>
                <a:gd name="adj1" fmla="val 14676172"/>
                <a:gd name="adj2" fmla="val 21410269"/>
              </a:avLst>
            </a:prstGeom>
            <a:ln w="38100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75917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60777" y="-1"/>
            <a:ext cx="393206" cy="357051"/>
            <a:chOff x="11660777" y="-1"/>
            <a:chExt cx="393206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79514" y="24165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95031847-E050-496A-81BC-A07AC051DA82}"/>
              </a:ext>
            </a:extLst>
          </p:cNvPr>
          <p:cNvSpPr/>
          <p:nvPr/>
        </p:nvSpPr>
        <p:spPr>
          <a:xfrm>
            <a:off x="0" y="-1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C57BE59C-23BE-4416-8BFB-DB1BB9279241}"/>
              </a:ext>
            </a:extLst>
          </p:cNvPr>
          <p:cNvSpPr txBox="1">
            <a:spLocks/>
          </p:cNvSpPr>
          <p:nvPr/>
        </p:nvSpPr>
        <p:spPr>
          <a:xfrm>
            <a:off x="450194" y="134405"/>
            <a:ext cx="3189778" cy="524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/>
              <a:t>Créer une </a:t>
            </a:r>
            <a:r>
              <a:rPr lang="fr-FR" sz="1600" b="1" dirty="0"/>
              <a:t>nouvelle silhouette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D2DBCC2-A2EF-425C-9F40-3A022B630D7B}"/>
              </a:ext>
            </a:extLst>
          </p:cNvPr>
          <p:cNvGrpSpPr/>
          <p:nvPr/>
        </p:nvGrpSpPr>
        <p:grpSpPr>
          <a:xfrm>
            <a:off x="868305" y="1458787"/>
            <a:ext cx="7819352" cy="4749315"/>
            <a:chOff x="754005" y="1451168"/>
            <a:chExt cx="7819352" cy="4749315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08D13F81-47DF-460E-9435-F9FED43305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56"/>
            <a:stretch/>
          </p:blipFill>
          <p:spPr>
            <a:xfrm>
              <a:off x="6207625" y="1451168"/>
              <a:ext cx="2365732" cy="47143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8" name="Picture 10">
              <a:extLst>
                <a:ext uri="{FF2B5EF4-FFF2-40B4-BE49-F238E27FC236}">
                  <a16:creationId xmlns:a16="http://schemas.microsoft.com/office/drawing/2014/main" id="{B887A0F8-827C-404C-80E7-AF001C61BE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4"/>
            <a:stretch/>
          </p:blipFill>
          <p:spPr bwMode="auto">
            <a:xfrm>
              <a:off x="3618645" y="1483994"/>
              <a:ext cx="2365732" cy="47164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3D3ED5B2-01B8-4E3C-B80D-1D209BE23A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3"/>
            <a:stretch/>
          </p:blipFill>
          <p:spPr bwMode="auto">
            <a:xfrm>
              <a:off x="754005" y="1451169"/>
              <a:ext cx="2353557" cy="46936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BD0036D0-6FEA-4DFF-B16C-7412103A67D9}"/>
                </a:ext>
              </a:extLst>
            </p:cNvPr>
            <p:cNvSpPr/>
            <p:nvPr/>
          </p:nvSpPr>
          <p:spPr>
            <a:xfrm>
              <a:off x="5450721" y="1800225"/>
              <a:ext cx="533655" cy="200025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74262D0D-AF61-4918-93CA-1EB4CEFB93D7}"/>
                </a:ext>
              </a:extLst>
            </p:cNvPr>
            <p:cNvSpPr/>
            <p:nvPr/>
          </p:nvSpPr>
          <p:spPr>
            <a:xfrm>
              <a:off x="764383" y="5406831"/>
              <a:ext cx="2365732" cy="25049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33" name="Arc 32">
            <a:extLst>
              <a:ext uri="{FF2B5EF4-FFF2-40B4-BE49-F238E27FC236}">
                <a16:creationId xmlns:a16="http://schemas.microsoft.com/office/drawing/2014/main" id="{BC09B2E5-F86C-4F38-8486-29E7BE20BD1C}"/>
              </a:ext>
            </a:extLst>
          </p:cNvPr>
          <p:cNvSpPr/>
          <p:nvPr/>
        </p:nvSpPr>
        <p:spPr>
          <a:xfrm rot="7422014" flipH="1" flipV="1">
            <a:off x="2851871" y="1131783"/>
            <a:ext cx="963229" cy="872619"/>
          </a:xfrm>
          <a:prstGeom prst="arc">
            <a:avLst>
              <a:gd name="adj1" fmla="val 16741035"/>
              <a:gd name="adj2" fmla="val 1254830"/>
            </a:avLst>
          </a:prstGeom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47C37259-72DA-492A-A06D-6395B920EC94}"/>
              </a:ext>
            </a:extLst>
          </p:cNvPr>
          <p:cNvSpPr/>
          <p:nvPr/>
        </p:nvSpPr>
        <p:spPr>
          <a:xfrm rot="7422014" flipH="1" flipV="1">
            <a:off x="5840310" y="1133245"/>
            <a:ext cx="963229" cy="872619"/>
          </a:xfrm>
          <a:prstGeom prst="arc">
            <a:avLst>
              <a:gd name="adj1" fmla="val 16741035"/>
              <a:gd name="adj2" fmla="val 1254830"/>
            </a:avLst>
          </a:prstGeom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5A4F93FE-9B2B-45AE-9002-91E8FB0BFEB9}"/>
              </a:ext>
            </a:extLst>
          </p:cNvPr>
          <p:cNvSpPr/>
          <p:nvPr/>
        </p:nvSpPr>
        <p:spPr>
          <a:xfrm>
            <a:off x="7660521" y="5251373"/>
            <a:ext cx="711954" cy="31472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244C997F-377A-48F3-B45C-2CC4513943ED}"/>
              </a:ext>
            </a:extLst>
          </p:cNvPr>
          <p:cNvSpPr/>
          <p:nvPr/>
        </p:nvSpPr>
        <p:spPr>
          <a:xfrm>
            <a:off x="3009314" y="5104492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F13FF37-D32D-4099-AE3E-F2D5F9E05387}"/>
              </a:ext>
            </a:extLst>
          </p:cNvPr>
          <p:cNvSpPr txBox="1"/>
          <p:nvPr/>
        </p:nvSpPr>
        <p:spPr>
          <a:xfrm flipH="1">
            <a:off x="3050233" y="5090278"/>
            <a:ext cx="20456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7E6E7781-0867-4654-94BB-8645D18C5C77}"/>
              </a:ext>
            </a:extLst>
          </p:cNvPr>
          <p:cNvSpPr/>
          <p:nvPr/>
        </p:nvSpPr>
        <p:spPr>
          <a:xfrm>
            <a:off x="5964873" y="1617607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EAE8839-78AC-4FF9-91B4-D38F9B69394F}"/>
              </a:ext>
            </a:extLst>
          </p:cNvPr>
          <p:cNvSpPr txBox="1"/>
          <p:nvPr/>
        </p:nvSpPr>
        <p:spPr>
          <a:xfrm flipH="1">
            <a:off x="6005792" y="1603393"/>
            <a:ext cx="20456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CADA9D02-C6B6-40F3-8872-AA8AD76BD4F4}"/>
              </a:ext>
            </a:extLst>
          </p:cNvPr>
          <p:cNvSpPr/>
          <p:nvPr/>
        </p:nvSpPr>
        <p:spPr>
          <a:xfrm>
            <a:off x="8177114" y="2644736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E03F4F-9C22-4CAB-82E8-40FD5A6EE727}"/>
              </a:ext>
            </a:extLst>
          </p:cNvPr>
          <p:cNvSpPr txBox="1"/>
          <p:nvPr/>
        </p:nvSpPr>
        <p:spPr>
          <a:xfrm flipH="1">
            <a:off x="8218033" y="2630522"/>
            <a:ext cx="20456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A0EF1266-658F-4384-AE2C-A4553EDDD23D}"/>
              </a:ext>
            </a:extLst>
          </p:cNvPr>
          <p:cNvSpPr/>
          <p:nvPr/>
        </p:nvSpPr>
        <p:spPr>
          <a:xfrm>
            <a:off x="8291474" y="4977075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3893B6E-0BBE-4AED-8C6E-B4FC4AF2B7CB}"/>
              </a:ext>
            </a:extLst>
          </p:cNvPr>
          <p:cNvSpPr txBox="1"/>
          <p:nvPr/>
        </p:nvSpPr>
        <p:spPr>
          <a:xfrm flipH="1">
            <a:off x="8332393" y="4962861"/>
            <a:ext cx="20456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49" name="Espace réservé du contenu 2">
            <a:extLst>
              <a:ext uri="{FF2B5EF4-FFF2-40B4-BE49-F238E27FC236}">
                <a16:creationId xmlns:a16="http://schemas.microsoft.com/office/drawing/2014/main" id="{A5F63870-747A-42DC-B47C-11CA7F947C8B}"/>
              </a:ext>
            </a:extLst>
          </p:cNvPr>
          <p:cNvSpPr txBox="1">
            <a:spLocks/>
          </p:cNvSpPr>
          <p:nvPr/>
        </p:nvSpPr>
        <p:spPr>
          <a:xfrm>
            <a:off x="8728575" y="2614224"/>
            <a:ext cx="2950939" cy="912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b="1" dirty="0"/>
              <a:t>Renseigner les informations </a:t>
            </a:r>
            <a:r>
              <a:rPr lang="fr-FR" sz="1600" dirty="0"/>
              <a:t>de la silhouette avec l’établissement de travail et origine de contact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175812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2699F-932C-460E-988F-6E31297F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3" y="199663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fr-FR" dirty="0"/>
              <a:t>Préambule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BAD8D9-4072-4FBF-B253-B5410D888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20" y="2196592"/>
            <a:ext cx="2347726" cy="1260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200" b="1" u="sng" dirty="0"/>
              <a:t>Astuces de navigations </a:t>
            </a:r>
            <a:r>
              <a:rPr lang="fr-FR" sz="1200" dirty="0"/>
              <a:t>: </a:t>
            </a:r>
          </a:p>
          <a:p>
            <a:pPr marL="0" indent="0">
              <a:buNone/>
            </a:pPr>
            <a:r>
              <a:rPr lang="fr-FR" sz="1200" dirty="0"/>
              <a:t>Pour revenir en arrière cliquer sur le bouton [Menu] en barre des tâches :</a:t>
            </a:r>
          </a:p>
          <a:p>
            <a:pPr marL="0" indent="0">
              <a:buNone/>
            </a:pPr>
            <a:endParaRPr lang="fr-FR" sz="1200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41D7910D-98A6-467F-BE96-DC0BCC15A647}"/>
              </a:ext>
            </a:extLst>
          </p:cNvPr>
          <p:cNvSpPr txBox="1">
            <a:spLocks/>
          </p:cNvSpPr>
          <p:nvPr/>
        </p:nvSpPr>
        <p:spPr>
          <a:xfrm>
            <a:off x="461554" y="1008970"/>
            <a:ext cx="10901280" cy="72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/>
              <a:t>Ce mode opératoire à pour objectif de vous guider dans l’installation de l’application Salesforce/Horizon et à son utilisation.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1800" dirty="0"/>
          </a:p>
        </p:txBody>
      </p:sp>
      <p:pic>
        <p:nvPicPr>
          <p:cNvPr id="12" name="Image 11" descr="Une image contenant graphiques vectoriels&#10;&#10;Description générée automatiquement">
            <a:extLst>
              <a:ext uri="{FF2B5EF4-FFF2-40B4-BE49-F238E27FC236}">
                <a16:creationId xmlns:a16="http://schemas.microsoft.com/office/drawing/2014/main" id="{E07239A9-2184-438A-9E9F-9631E9B81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4975" y="4641022"/>
            <a:ext cx="2017315" cy="201731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538A234-9167-41E6-9B9F-3735C7E89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63"/>
          <a:stretch/>
        </p:blipFill>
        <p:spPr>
          <a:xfrm>
            <a:off x="324314" y="3642422"/>
            <a:ext cx="2608131" cy="634586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7DC0B6C-99F3-4F18-B5DC-71FDE24AA1B9}"/>
              </a:ext>
            </a:extLst>
          </p:cNvPr>
          <p:cNvSpPr/>
          <p:nvPr/>
        </p:nvSpPr>
        <p:spPr>
          <a:xfrm>
            <a:off x="2525874" y="3904530"/>
            <a:ext cx="406571" cy="3743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E786F01-E564-4DF5-A28A-87693102A261}"/>
              </a:ext>
            </a:extLst>
          </p:cNvPr>
          <p:cNvSpPr txBox="1">
            <a:spLocks/>
          </p:cNvSpPr>
          <p:nvPr/>
        </p:nvSpPr>
        <p:spPr>
          <a:xfrm>
            <a:off x="3394903" y="2265055"/>
            <a:ext cx="5402194" cy="91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dirty="0"/>
              <a:t>Envoyer un mail depuis la fiche interlocuteur/particulier, cliquer sur le mail en bleu.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82FBD5-C252-4135-8695-A119F896D0A0}"/>
              </a:ext>
            </a:extLst>
          </p:cNvPr>
          <p:cNvSpPr txBox="1">
            <a:spLocks/>
          </p:cNvSpPr>
          <p:nvPr/>
        </p:nvSpPr>
        <p:spPr>
          <a:xfrm>
            <a:off x="9558354" y="2066519"/>
            <a:ext cx="2368826" cy="91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Envoyer un mail depuis la fiche interlocuteur/particulier, cliquer sur le mail en bleu.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5D1E3F6-6D5B-4D65-AA65-887C228551AB}"/>
              </a:ext>
            </a:extLst>
          </p:cNvPr>
          <p:cNvGrpSpPr/>
          <p:nvPr/>
        </p:nvGrpSpPr>
        <p:grpSpPr>
          <a:xfrm>
            <a:off x="3366589" y="2890246"/>
            <a:ext cx="8554148" cy="5671035"/>
            <a:chOff x="3366589" y="2890246"/>
            <a:chExt cx="8554148" cy="567103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0226B2D5-6F67-488F-AABA-31E7999970D9}"/>
                </a:ext>
              </a:extLst>
            </p:cNvPr>
            <p:cNvGrpSpPr/>
            <p:nvPr/>
          </p:nvGrpSpPr>
          <p:grpSpPr>
            <a:xfrm>
              <a:off x="3366589" y="2977197"/>
              <a:ext cx="5458821" cy="3464975"/>
              <a:chOff x="3939587" y="3292941"/>
              <a:chExt cx="5458821" cy="3464975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6892BBCB-046D-45E3-9AB7-C791DF78466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1"/>
              <a:stretch/>
            </p:blipFill>
            <p:spPr bwMode="auto">
              <a:xfrm>
                <a:off x="3999701" y="3292941"/>
                <a:ext cx="1736524" cy="346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id="{28E746CF-BD0E-4905-BAFC-3EA77AA046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1"/>
              <a:stretch/>
            </p:blipFill>
            <p:spPr bwMode="auto">
              <a:xfrm>
                <a:off x="5854880" y="3292941"/>
                <a:ext cx="1736524" cy="34649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>
                <a:extLst>
                  <a:ext uri="{FF2B5EF4-FFF2-40B4-BE49-F238E27FC236}">
                    <a16:creationId xmlns:a16="http://schemas.microsoft.com/office/drawing/2014/main" id="{CC3987FD-CCEB-422D-A0D0-EDA961D822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24976" y="3292941"/>
                <a:ext cx="1673432" cy="3439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 : coins arrondis 12">
                <a:extLst>
                  <a:ext uri="{FF2B5EF4-FFF2-40B4-BE49-F238E27FC236}">
                    <a16:creationId xmlns:a16="http://schemas.microsoft.com/office/drawing/2014/main" id="{71E4D717-1B42-4635-BB37-E31892E4E6D7}"/>
                  </a:ext>
                </a:extLst>
              </p:cNvPr>
              <p:cNvSpPr/>
              <p:nvPr/>
            </p:nvSpPr>
            <p:spPr>
              <a:xfrm>
                <a:off x="5970486" y="6021860"/>
                <a:ext cx="572831" cy="374363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 : coins arrondis 15">
                <a:extLst>
                  <a:ext uri="{FF2B5EF4-FFF2-40B4-BE49-F238E27FC236}">
                    <a16:creationId xmlns:a16="http://schemas.microsoft.com/office/drawing/2014/main" id="{D5E2AA1B-6EDA-47BC-B4B5-A0DF212DC0B6}"/>
                  </a:ext>
                </a:extLst>
              </p:cNvPr>
              <p:cNvSpPr/>
              <p:nvPr/>
            </p:nvSpPr>
            <p:spPr>
              <a:xfrm>
                <a:off x="7755455" y="3642421"/>
                <a:ext cx="1444529" cy="405881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BA4FD81F-1788-4F32-B60C-AD6223C9AEFF}"/>
                  </a:ext>
                </a:extLst>
              </p:cNvPr>
              <p:cNvSpPr/>
              <p:nvPr/>
            </p:nvSpPr>
            <p:spPr>
              <a:xfrm>
                <a:off x="3939587" y="5259599"/>
                <a:ext cx="1164258" cy="309391"/>
              </a:xfrm>
              <a:prstGeom prst="round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EE9403EB-730A-4672-A80A-42ECA2CA80C4}"/>
                </a:ext>
              </a:extLst>
            </p:cNvPr>
            <p:cNvGrpSpPr/>
            <p:nvPr/>
          </p:nvGrpSpPr>
          <p:grpSpPr>
            <a:xfrm>
              <a:off x="9717274" y="2890246"/>
              <a:ext cx="1770583" cy="3638876"/>
              <a:chOff x="9963411" y="3093278"/>
              <a:chExt cx="1770583" cy="3638876"/>
            </a:xfrm>
          </p:grpSpPr>
          <p:pic>
            <p:nvPicPr>
              <p:cNvPr id="3080" name="Picture 8">
                <a:extLst>
                  <a:ext uri="{FF2B5EF4-FFF2-40B4-BE49-F238E27FC236}">
                    <a16:creationId xmlns:a16="http://schemas.microsoft.com/office/drawing/2014/main" id="{375BCC28-824F-4BBE-A37E-995D3201CE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3411" y="3093278"/>
                <a:ext cx="1770583" cy="36388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 : coins arrondis 19">
                <a:extLst>
                  <a:ext uri="{FF2B5EF4-FFF2-40B4-BE49-F238E27FC236}">
                    <a16:creationId xmlns:a16="http://schemas.microsoft.com/office/drawing/2014/main" id="{ADF7001C-8241-44B8-97DB-C2FAB783B133}"/>
                  </a:ext>
                </a:extLst>
              </p:cNvPr>
              <p:cNvSpPr/>
              <p:nvPr/>
            </p:nvSpPr>
            <p:spPr>
              <a:xfrm>
                <a:off x="10164442" y="4844054"/>
                <a:ext cx="1444529" cy="325105"/>
              </a:xfrm>
              <a:prstGeom prst="roundRect">
                <a:avLst/>
              </a:prstGeom>
              <a:noFill/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2" name="Arc 21">
              <a:extLst>
                <a:ext uri="{FF2B5EF4-FFF2-40B4-BE49-F238E27FC236}">
                  <a16:creationId xmlns:a16="http://schemas.microsoft.com/office/drawing/2014/main" id="{C3621E16-69B5-489E-860C-450A0E3FCDFD}"/>
                </a:ext>
              </a:extLst>
            </p:cNvPr>
            <p:cNvSpPr/>
            <p:nvPr/>
          </p:nvSpPr>
          <p:spPr>
            <a:xfrm rot="7422014" flipH="1" flipV="1">
              <a:off x="5320709" y="1961253"/>
              <a:ext cx="5335970" cy="7864086"/>
            </a:xfrm>
            <a:prstGeom prst="arc">
              <a:avLst>
                <a:gd name="adj1" fmla="val 15656716"/>
                <a:gd name="adj2" fmla="val 1620499"/>
              </a:avLst>
            </a:prstGeom>
            <a:ln w="38100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 : coins arrondis 22">
              <a:extLst>
                <a:ext uri="{FF2B5EF4-FFF2-40B4-BE49-F238E27FC236}">
                  <a16:creationId xmlns:a16="http://schemas.microsoft.com/office/drawing/2014/main" id="{D462393C-121F-48BF-8BEE-DC8730167D5D}"/>
                </a:ext>
              </a:extLst>
            </p:cNvPr>
            <p:cNvSpPr/>
            <p:nvPr/>
          </p:nvSpPr>
          <p:spPr>
            <a:xfrm>
              <a:off x="3430614" y="4331631"/>
              <a:ext cx="1164258" cy="309391"/>
            </a:xfrm>
            <a:prstGeom prst="round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A2D1A3CD-FC12-4E7F-97BF-EC152290242D}"/>
                </a:ext>
              </a:extLst>
            </p:cNvPr>
            <p:cNvSpPr/>
            <p:nvPr/>
          </p:nvSpPr>
          <p:spPr>
            <a:xfrm rot="7422014" flipH="1" flipV="1">
              <a:off x="4352242" y="4978114"/>
              <a:ext cx="1045426" cy="947084"/>
            </a:xfrm>
            <a:prstGeom prst="arc">
              <a:avLst>
                <a:gd name="adj1" fmla="val 16741035"/>
                <a:gd name="adj2" fmla="val 1158445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90458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60777" y="-1"/>
            <a:ext cx="393206" cy="357051"/>
            <a:chOff x="11660777" y="-1"/>
            <a:chExt cx="393206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79514" y="24165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17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F87D420F-3D35-4948-93E4-F1AF24C5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01331" cy="4795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ECE20FC-7629-4A65-A308-1C58CC65F9BA}"/>
              </a:ext>
            </a:extLst>
          </p:cNvPr>
          <p:cNvGrpSpPr/>
          <p:nvPr/>
        </p:nvGrpSpPr>
        <p:grpSpPr>
          <a:xfrm>
            <a:off x="345597" y="1075167"/>
            <a:ext cx="11236332" cy="5062293"/>
            <a:chOff x="501331" y="760842"/>
            <a:chExt cx="11236332" cy="5062293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2858226-8AFF-4081-BAB3-3CCF0CF432F1}"/>
                </a:ext>
              </a:extLst>
            </p:cNvPr>
            <p:cNvGrpSpPr/>
            <p:nvPr/>
          </p:nvGrpSpPr>
          <p:grpSpPr>
            <a:xfrm>
              <a:off x="501331" y="1630432"/>
              <a:ext cx="11236332" cy="4192703"/>
              <a:chOff x="501331" y="1630432"/>
              <a:chExt cx="11236332" cy="4192703"/>
            </a:xfrm>
          </p:grpSpPr>
          <p:grpSp>
            <p:nvGrpSpPr>
              <p:cNvPr id="3" name="Groupe 2">
                <a:extLst>
                  <a:ext uri="{FF2B5EF4-FFF2-40B4-BE49-F238E27FC236}">
                    <a16:creationId xmlns:a16="http://schemas.microsoft.com/office/drawing/2014/main" id="{CA492266-40B2-4524-BC65-59451D678603}"/>
                  </a:ext>
                </a:extLst>
              </p:cNvPr>
              <p:cNvGrpSpPr/>
              <p:nvPr/>
            </p:nvGrpSpPr>
            <p:grpSpPr>
              <a:xfrm>
                <a:off x="501331" y="1661014"/>
                <a:ext cx="11236332" cy="4162121"/>
                <a:chOff x="148906" y="1516308"/>
                <a:chExt cx="11236332" cy="4162121"/>
              </a:xfrm>
            </p:grpSpPr>
            <p:pic>
              <p:nvPicPr>
                <p:cNvPr id="2054" name="Picture 6">
                  <a:extLst>
                    <a:ext uri="{FF2B5EF4-FFF2-40B4-BE49-F238E27FC236}">
                      <a16:creationId xmlns:a16="http://schemas.microsoft.com/office/drawing/2014/main" id="{31DDCB89-B3E3-4A2A-A634-EC4759A221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142"/>
                <a:stretch/>
              </p:blipFill>
              <p:spPr bwMode="auto">
                <a:xfrm>
                  <a:off x="9307807" y="1529672"/>
                  <a:ext cx="2077431" cy="413539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2" name="Picture 14">
                  <a:extLst>
                    <a:ext uri="{FF2B5EF4-FFF2-40B4-BE49-F238E27FC236}">
                      <a16:creationId xmlns:a16="http://schemas.microsoft.com/office/drawing/2014/main" id="{F3EFAE76-6123-4B17-9FE3-E4B9195BA87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778"/>
                <a:stretch/>
              </p:blipFill>
              <p:spPr bwMode="auto">
                <a:xfrm>
                  <a:off x="4702053" y="1516308"/>
                  <a:ext cx="2083043" cy="416212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4" name="Picture 16">
                  <a:extLst>
                    <a:ext uri="{FF2B5EF4-FFF2-40B4-BE49-F238E27FC236}">
                      <a16:creationId xmlns:a16="http://schemas.microsoft.com/office/drawing/2014/main" id="{F5E6C174-EB71-4CE9-9181-44A9C789FCA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638"/>
                <a:stretch/>
              </p:blipFill>
              <p:spPr bwMode="auto">
                <a:xfrm>
                  <a:off x="2423272" y="1516308"/>
                  <a:ext cx="2064788" cy="41315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66" name="Picture 18">
                  <a:extLst>
                    <a:ext uri="{FF2B5EF4-FFF2-40B4-BE49-F238E27FC236}">
                      <a16:creationId xmlns:a16="http://schemas.microsoft.com/office/drawing/2014/main" id="{07021CEA-4F65-4564-BE86-3C49B076C93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16"/>
                <a:stretch/>
              </p:blipFill>
              <p:spPr bwMode="auto">
                <a:xfrm>
                  <a:off x="148906" y="1529672"/>
                  <a:ext cx="2072627" cy="413539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70" name="Picture 22">
                <a:extLst>
                  <a:ext uri="{FF2B5EF4-FFF2-40B4-BE49-F238E27FC236}">
                    <a16:creationId xmlns:a16="http://schemas.microsoft.com/office/drawing/2014/main" id="{4FA19A3F-E8FC-4811-A490-B9CB6CA96F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16"/>
              <a:stretch/>
            </p:blipFill>
            <p:spPr bwMode="auto">
              <a:xfrm>
                <a:off x="7363196" y="1630432"/>
                <a:ext cx="2086023" cy="41621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Espace réservé du contenu 2">
              <a:extLst>
                <a:ext uri="{FF2B5EF4-FFF2-40B4-BE49-F238E27FC236}">
                  <a16:creationId xmlns:a16="http://schemas.microsoft.com/office/drawing/2014/main" id="{B25C3114-F95D-4C70-8DBF-8DFAEDE97E6E}"/>
                </a:ext>
              </a:extLst>
            </p:cNvPr>
            <p:cNvSpPr txBox="1">
              <a:spLocks/>
            </p:cNvSpPr>
            <p:nvPr/>
          </p:nvSpPr>
          <p:spPr>
            <a:xfrm>
              <a:off x="515846" y="841422"/>
              <a:ext cx="1750689" cy="707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Sélectionner </a:t>
              </a:r>
              <a:r>
                <a:rPr lang="fr-FR" sz="1400" b="1" dirty="0"/>
                <a:t>Comptes dans le menu ou raccourcie</a:t>
              </a:r>
              <a:endParaRPr lang="fr-FR" sz="1400" b="1" i="1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CF22B9B3-3F5A-46F4-B97B-77C212FBA301}"/>
                </a:ext>
              </a:extLst>
            </p:cNvPr>
            <p:cNvSpPr/>
            <p:nvPr/>
          </p:nvSpPr>
          <p:spPr>
            <a:xfrm rot="7422014" flipH="1" flipV="1">
              <a:off x="2197850" y="1224704"/>
              <a:ext cx="963229" cy="872619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25D351E1-BD9C-42CE-AC8A-ECFFDF34E27A}"/>
                </a:ext>
              </a:extLst>
            </p:cNvPr>
            <p:cNvSpPr/>
            <p:nvPr/>
          </p:nvSpPr>
          <p:spPr>
            <a:xfrm rot="7422014" flipH="1" flipV="1">
              <a:off x="4517928" y="1238069"/>
              <a:ext cx="963229" cy="872619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space réservé du contenu 2">
              <a:extLst>
                <a:ext uri="{FF2B5EF4-FFF2-40B4-BE49-F238E27FC236}">
                  <a16:creationId xmlns:a16="http://schemas.microsoft.com/office/drawing/2014/main" id="{07685EE2-7023-4614-9A70-D2954CC0A197}"/>
                </a:ext>
              </a:extLst>
            </p:cNvPr>
            <p:cNvSpPr txBox="1">
              <a:spLocks/>
            </p:cNvSpPr>
            <p:nvPr/>
          </p:nvSpPr>
          <p:spPr>
            <a:xfrm>
              <a:off x="2873308" y="912322"/>
              <a:ext cx="1932392" cy="5653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Consulter </a:t>
              </a:r>
              <a:r>
                <a:rPr lang="fr-FR" sz="1400" b="1" dirty="0"/>
                <a:t>« Mon portefeuille »</a:t>
              </a:r>
              <a:endParaRPr lang="fr-FR" sz="1400" b="1" i="1" dirty="0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4EECCF4E-A420-4F45-A1E9-50FF07869EC1}"/>
                </a:ext>
              </a:extLst>
            </p:cNvPr>
            <p:cNvSpPr/>
            <p:nvPr/>
          </p:nvSpPr>
          <p:spPr>
            <a:xfrm rot="7422014" flipH="1" flipV="1">
              <a:off x="6704648" y="1155475"/>
              <a:ext cx="963229" cy="872619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2C836E8E-7452-414D-BF49-0BFE5BDB6DE4}"/>
                </a:ext>
              </a:extLst>
            </p:cNvPr>
            <p:cNvSpPr/>
            <p:nvPr/>
          </p:nvSpPr>
          <p:spPr>
            <a:xfrm rot="7422014" flipH="1" flipV="1">
              <a:off x="9178617" y="1155475"/>
              <a:ext cx="963229" cy="872619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space réservé du contenu 2">
              <a:extLst>
                <a:ext uri="{FF2B5EF4-FFF2-40B4-BE49-F238E27FC236}">
                  <a16:creationId xmlns:a16="http://schemas.microsoft.com/office/drawing/2014/main" id="{57F60D8E-2CBD-4600-BFB3-877646E0E4C5}"/>
                </a:ext>
              </a:extLst>
            </p:cNvPr>
            <p:cNvSpPr txBox="1">
              <a:spLocks/>
            </p:cNvSpPr>
            <p:nvPr/>
          </p:nvSpPr>
          <p:spPr>
            <a:xfrm>
              <a:off x="5437076" y="762920"/>
              <a:ext cx="1353280" cy="7957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Rechercher un compte depuis une </a:t>
              </a:r>
              <a:r>
                <a:rPr lang="fr-FR" sz="1400" b="1" dirty="0"/>
                <a:t>vue de liste</a:t>
              </a:r>
              <a:endParaRPr lang="fr-FR" sz="1400" b="1" i="1" dirty="0"/>
            </a:p>
          </p:txBody>
        </p:sp>
        <p:sp>
          <p:nvSpPr>
            <p:cNvPr id="54" name="Espace réservé du contenu 2">
              <a:extLst>
                <a:ext uri="{FF2B5EF4-FFF2-40B4-BE49-F238E27FC236}">
                  <a16:creationId xmlns:a16="http://schemas.microsoft.com/office/drawing/2014/main" id="{428974DD-AD75-4D94-8B52-CA0A52A01912}"/>
                </a:ext>
              </a:extLst>
            </p:cNvPr>
            <p:cNvSpPr txBox="1">
              <a:spLocks/>
            </p:cNvSpPr>
            <p:nvPr/>
          </p:nvSpPr>
          <p:spPr>
            <a:xfrm>
              <a:off x="7582168" y="762920"/>
              <a:ext cx="1750689" cy="7514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Ou rechercher un compte depuis la </a:t>
              </a:r>
              <a:r>
                <a:rPr lang="fr-FR" sz="1400" b="1" dirty="0"/>
                <a:t>barre de recherche</a:t>
              </a:r>
              <a:endParaRPr lang="fr-FR" sz="1400" b="1" i="1" dirty="0"/>
            </a:p>
          </p:txBody>
        </p:sp>
        <p:sp>
          <p:nvSpPr>
            <p:cNvPr id="55" name="Espace réservé du contenu 2">
              <a:extLst>
                <a:ext uri="{FF2B5EF4-FFF2-40B4-BE49-F238E27FC236}">
                  <a16:creationId xmlns:a16="http://schemas.microsoft.com/office/drawing/2014/main" id="{549635A7-D305-4A44-82EC-87EDE394374F}"/>
                </a:ext>
              </a:extLst>
            </p:cNvPr>
            <p:cNvSpPr txBox="1">
              <a:spLocks/>
            </p:cNvSpPr>
            <p:nvPr/>
          </p:nvSpPr>
          <p:spPr>
            <a:xfrm>
              <a:off x="9920298" y="760842"/>
              <a:ext cx="1750689" cy="7514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400" dirty="0"/>
                <a:t>Sélectionner le compte pour  </a:t>
              </a:r>
              <a:r>
                <a:rPr lang="fr-FR" sz="1400" b="1" dirty="0"/>
                <a:t>consulter la fiche</a:t>
              </a:r>
              <a:endParaRPr lang="fr-FR" sz="1400" b="1" i="1" dirty="0"/>
            </a:p>
          </p:txBody>
        </p:sp>
      </p:grp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E258936E-70AD-4CCD-A9E9-7C23F85B07C9}"/>
              </a:ext>
            </a:extLst>
          </p:cNvPr>
          <p:cNvSpPr/>
          <p:nvPr/>
        </p:nvSpPr>
        <p:spPr>
          <a:xfrm>
            <a:off x="1184987" y="5794310"/>
            <a:ext cx="391885" cy="34315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20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60777" y="-1"/>
            <a:ext cx="393206" cy="357051"/>
            <a:chOff x="11660777" y="-1"/>
            <a:chExt cx="393206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79514" y="24165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17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F87D420F-3D35-4948-93E4-F1AF24C5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01331" cy="4795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17B26144-F4D2-4B4D-8C20-4FF0B2E779B8}"/>
              </a:ext>
            </a:extLst>
          </p:cNvPr>
          <p:cNvGrpSpPr/>
          <p:nvPr/>
        </p:nvGrpSpPr>
        <p:grpSpPr>
          <a:xfrm>
            <a:off x="482594" y="-939290"/>
            <a:ext cx="11411388" cy="7528969"/>
            <a:chOff x="482594" y="-939290"/>
            <a:chExt cx="11411388" cy="7528969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964E445D-DC48-4E45-8A45-60820952258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2"/>
            <a:stretch/>
          </p:blipFill>
          <p:spPr bwMode="auto">
            <a:xfrm>
              <a:off x="9816551" y="1447798"/>
              <a:ext cx="2077431" cy="4135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31DDCB89-B3E3-4A2A-A634-EC4759A22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2"/>
            <a:stretch/>
          </p:blipFill>
          <p:spPr bwMode="auto">
            <a:xfrm>
              <a:off x="501331" y="1447800"/>
              <a:ext cx="2077431" cy="4135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BBB2348A-0DF8-4743-A83E-9B296D7AB3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2"/>
            <a:stretch/>
          </p:blipFill>
          <p:spPr bwMode="auto">
            <a:xfrm>
              <a:off x="7519896" y="1447799"/>
              <a:ext cx="2077431" cy="4135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5C0C6840-E248-443F-BC23-3171FFFADB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2"/>
            <a:stretch/>
          </p:blipFill>
          <p:spPr bwMode="auto">
            <a:xfrm>
              <a:off x="5223241" y="1447800"/>
              <a:ext cx="2077431" cy="41353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>
              <a:extLst>
                <a:ext uri="{FF2B5EF4-FFF2-40B4-BE49-F238E27FC236}">
                  <a16:creationId xmlns:a16="http://schemas.microsoft.com/office/drawing/2014/main" id="{A0DD7093-B8BD-45E0-B6E3-D53B51FE4C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16"/>
            <a:stretch/>
          </p:blipFill>
          <p:spPr bwMode="auto">
            <a:xfrm>
              <a:off x="2797986" y="1438213"/>
              <a:ext cx="2077431" cy="4144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50B866D0-6406-4E57-96B2-0386C23533A3}"/>
                </a:ext>
              </a:extLst>
            </p:cNvPr>
            <p:cNvSpPr/>
            <p:nvPr/>
          </p:nvSpPr>
          <p:spPr>
            <a:xfrm>
              <a:off x="513675" y="4148202"/>
              <a:ext cx="2036512" cy="177501"/>
            </a:xfrm>
            <a:prstGeom prst="roundRect">
              <a:avLst/>
            </a:prstGeom>
            <a:noFill/>
            <a:ln w="38100">
              <a:solidFill>
                <a:srgbClr val="F10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D13DF118-AF1F-41EC-BBEA-33716FC8F185}"/>
                </a:ext>
              </a:extLst>
            </p:cNvPr>
            <p:cNvSpPr/>
            <p:nvPr/>
          </p:nvSpPr>
          <p:spPr>
            <a:xfrm rot="1397837" flipV="1">
              <a:off x="1792913" y="-639335"/>
              <a:ext cx="6991273" cy="6263102"/>
            </a:xfrm>
            <a:prstGeom prst="arc">
              <a:avLst>
                <a:gd name="adj1" fmla="val 14100101"/>
                <a:gd name="adj2" fmla="val 20240723"/>
              </a:avLst>
            </a:prstGeom>
            <a:ln w="38100" cap="flat" cmpd="sng" algn="ctr">
              <a:solidFill>
                <a:srgbClr val="EB1D6B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D3C754D9-3702-47A7-B5C8-B46224D84BBB}"/>
                </a:ext>
              </a:extLst>
            </p:cNvPr>
            <p:cNvSpPr/>
            <p:nvPr/>
          </p:nvSpPr>
          <p:spPr>
            <a:xfrm>
              <a:off x="513674" y="4365785"/>
              <a:ext cx="2046038" cy="177501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0D4F5FE8-3822-439A-BD51-E6D93C9D5DC8}"/>
                </a:ext>
              </a:extLst>
            </p:cNvPr>
            <p:cNvSpPr/>
            <p:nvPr/>
          </p:nvSpPr>
          <p:spPr>
            <a:xfrm rot="1397837" flipV="1">
              <a:off x="902107" y="-939290"/>
              <a:ext cx="9644243" cy="7528969"/>
            </a:xfrm>
            <a:prstGeom prst="arc">
              <a:avLst>
                <a:gd name="adj1" fmla="val 13669938"/>
                <a:gd name="adj2" fmla="val 21557763"/>
              </a:avLst>
            </a:prstGeom>
            <a:ln w="38100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6C3E582C-0FD3-40A4-9147-85A2D59D9BDD}"/>
                </a:ext>
              </a:extLst>
            </p:cNvPr>
            <p:cNvSpPr/>
            <p:nvPr/>
          </p:nvSpPr>
          <p:spPr>
            <a:xfrm>
              <a:off x="501330" y="3930619"/>
              <a:ext cx="2036512" cy="177501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48293B24-5454-4216-BB46-4513A987279B}"/>
                </a:ext>
              </a:extLst>
            </p:cNvPr>
            <p:cNvSpPr/>
            <p:nvPr/>
          </p:nvSpPr>
          <p:spPr>
            <a:xfrm rot="19419282">
              <a:off x="1873329" y="1323343"/>
              <a:ext cx="4523932" cy="3320239"/>
            </a:xfrm>
            <a:prstGeom prst="arc">
              <a:avLst>
                <a:gd name="adj1" fmla="val 11558754"/>
                <a:gd name="adj2" fmla="val 338305"/>
              </a:avLst>
            </a:prstGeom>
            <a:ln w="38100" cap="flat" cmpd="sng" algn="ctr">
              <a:solidFill>
                <a:schemeClr val="accent1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DE44754B-FBAE-4134-B327-B73DECBB628B}"/>
                </a:ext>
              </a:extLst>
            </p:cNvPr>
            <p:cNvSpPr/>
            <p:nvPr/>
          </p:nvSpPr>
          <p:spPr>
            <a:xfrm>
              <a:off x="482594" y="4996501"/>
              <a:ext cx="2046038" cy="297469"/>
            </a:xfrm>
            <a:prstGeom prst="roundRect">
              <a:avLst/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1" name="Arc 30">
              <a:extLst>
                <a:ext uri="{FF2B5EF4-FFF2-40B4-BE49-F238E27FC236}">
                  <a16:creationId xmlns:a16="http://schemas.microsoft.com/office/drawing/2014/main" id="{A4CC9871-3CF4-4A5A-8C6D-5EA835BB2794}"/>
                </a:ext>
              </a:extLst>
            </p:cNvPr>
            <p:cNvSpPr/>
            <p:nvPr/>
          </p:nvSpPr>
          <p:spPr>
            <a:xfrm rot="18707075">
              <a:off x="1536894" y="3770986"/>
              <a:ext cx="2028150" cy="1455247"/>
            </a:xfrm>
            <a:prstGeom prst="arc">
              <a:avLst>
                <a:gd name="adj1" fmla="val 11642815"/>
                <a:gd name="adj2" fmla="val 20504133"/>
              </a:avLst>
            </a:prstGeom>
            <a:ln w="38100" cap="flat" cmpd="sng" algn="ctr">
              <a:solidFill>
                <a:schemeClr val="accent6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27918D7A-2848-40F6-8292-BCA453DED98E}"/>
              </a:ext>
            </a:extLst>
          </p:cNvPr>
          <p:cNvSpPr txBox="1">
            <a:spLocks/>
          </p:cNvSpPr>
          <p:nvPr/>
        </p:nvSpPr>
        <p:spPr>
          <a:xfrm>
            <a:off x="250665" y="5722625"/>
            <a:ext cx="2622491" cy="5313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400" dirty="0"/>
              <a:t>Tirer vers le haut la barre pour déployé </a:t>
            </a:r>
            <a:r>
              <a:rPr lang="fr-FR" sz="1400" b="1" dirty="0"/>
              <a:t>l’historique de l’activité</a:t>
            </a:r>
            <a:endParaRPr lang="fr-FR" sz="1400" b="1" i="1" dirty="0"/>
          </a:p>
        </p:txBody>
      </p:sp>
      <p:pic>
        <p:nvPicPr>
          <p:cNvPr id="4" name="Graphique 3" descr="Index pointant vers la droite vu du côté du dos de la main">
            <a:extLst>
              <a:ext uri="{FF2B5EF4-FFF2-40B4-BE49-F238E27FC236}">
                <a16:creationId xmlns:a16="http://schemas.microsoft.com/office/drawing/2014/main" id="{26BA079F-F69F-4F0C-A699-112F734B4C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195850">
            <a:off x="948797" y="4728249"/>
            <a:ext cx="491292" cy="491292"/>
          </a:xfrm>
          <a:prstGeom prst="rect">
            <a:avLst/>
          </a:prstGeom>
        </p:spPr>
      </p:pic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52E35668-AEEC-4D5E-A94A-3B73BC221C2E}"/>
              </a:ext>
            </a:extLst>
          </p:cNvPr>
          <p:cNvSpPr/>
          <p:nvPr/>
        </p:nvSpPr>
        <p:spPr>
          <a:xfrm>
            <a:off x="2829379" y="3510702"/>
            <a:ext cx="2046038" cy="29746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1A46214D-CC04-413A-B6E2-85420356BA2B}"/>
              </a:ext>
            </a:extLst>
          </p:cNvPr>
          <p:cNvSpPr/>
          <p:nvPr/>
        </p:nvSpPr>
        <p:spPr>
          <a:xfrm>
            <a:off x="5496925" y="2030285"/>
            <a:ext cx="1530062" cy="17750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F74B03F-4EA9-4BF0-A0D6-6E0E0BD3ECE6}"/>
              </a:ext>
            </a:extLst>
          </p:cNvPr>
          <p:cNvSpPr/>
          <p:nvPr/>
        </p:nvSpPr>
        <p:spPr>
          <a:xfrm>
            <a:off x="7524710" y="2033701"/>
            <a:ext cx="2036512" cy="177501"/>
          </a:xfrm>
          <a:prstGeom prst="roundRect">
            <a:avLst/>
          </a:prstGeom>
          <a:noFill/>
          <a:ln w="38100">
            <a:solidFill>
              <a:srgbClr val="F10D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11F6402-C057-4F71-B9AE-3E7125A7528B}"/>
              </a:ext>
            </a:extLst>
          </p:cNvPr>
          <p:cNvSpPr/>
          <p:nvPr/>
        </p:nvSpPr>
        <p:spPr>
          <a:xfrm>
            <a:off x="9755988" y="2030284"/>
            <a:ext cx="2046038" cy="177501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2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52EDAAA4-A5EC-45FF-AAAB-A09FAD683C84}"/>
              </a:ext>
            </a:extLst>
          </p:cNvPr>
          <p:cNvGrpSpPr/>
          <p:nvPr/>
        </p:nvGrpSpPr>
        <p:grpSpPr>
          <a:xfrm>
            <a:off x="11660777" y="-1"/>
            <a:ext cx="393206" cy="357051"/>
            <a:chOff x="11660777" y="-1"/>
            <a:chExt cx="393206" cy="357051"/>
          </a:xfrm>
        </p:grpSpPr>
        <p:sp>
          <p:nvSpPr>
            <p:cNvPr id="7" name="Rectangle : avec coins arrondis en haut 6">
              <a:extLst>
                <a:ext uri="{FF2B5EF4-FFF2-40B4-BE49-F238E27FC236}">
                  <a16:creationId xmlns:a16="http://schemas.microsoft.com/office/drawing/2014/main" id="{E70A4B3E-AAED-4755-8F22-0318DC80BF2B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4EEC8C8-23A0-46CB-B431-ED58FDC8F7C3}"/>
                </a:ext>
              </a:extLst>
            </p:cNvPr>
            <p:cNvSpPr txBox="1"/>
            <p:nvPr/>
          </p:nvSpPr>
          <p:spPr>
            <a:xfrm>
              <a:off x="11679514" y="24165"/>
              <a:ext cx="3744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18</a:t>
              </a: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C85F19E2-F4F6-4195-85D2-1739660DFE27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46" name="Rectangle : avec coins arrondis en haut 45">
              <a:extLst>
                <a:ext uri="{FF2B5EF4-FFF2-40B4-BE49-F238E27FC236}">
                  <a16:creationId xmlns:a16="http://schemas.microsoft.com/office/drawing/2014/main" id="{8D84308B-BED3-42CE-B66E-6B6A38804924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>
              <a:hlinkClick r:id="rId3" action="ppaction://hlinksldjump"/>
              <a:extLst>
                <a:ext uri="{FF2B5EF4-FFF2-40B4-BE49-F238E27FC236}">
                  <a16:creationId xmlns:a16="http://schemas.microsoft.com/office/drawing/2014/main" id="{8C7414C2-18EE-477E-86F5-95C686EC3BD7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F87D420F-3D35-4948-93E4-F1AF24C5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501331" cy="47953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2B5EB790-234E-4DFC-B23B-97EEFD1A3FE9}"/>
              </a:ext>
            </a:extLst>
          </p:cNvPr>
          <p:cNvGrpSpPr/>
          <p:nvPr/>
        </p:nvGrpSpPr>
        <p:grpSpPr>
          <a:xfrm>
            <a:off x="37348" y="-1775410"/>
            <a:ext cx="11829400" cy="7608008"/>
            <a:chOff x="223126" y="-1756749"/>
            <a:chExt cx="11829400" cy="7608008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55178A6-A3DF-4693-BD0F-916166A3F3EA}"/>
                </a:ext>
              </a:extLst>
            </p:cNvPr>
            <p:cNvGrpSpPr/>
            <p:nvPr/>
          </p:nvGrpSpPr>
          <p:grpSpPr>
            <a:xfrm>
              <a:off x="241850" y="1687873"/>
              <a:ext cx="7340705" cy="4149390"/>
              <a:chOff x="1221565" y="1361302"/>
              <a:chExt cx="7340705" cy="4149390"/>
            </a:xfrm>
          </p:grpSpPr>
          <p:pic>
            <p:nvPicPr>
              <p:cNvPr id="36" name="Picture 8">
                <a:extLst>
                  <a:ext uri="{FF2B5EF4-FFF2-40B4-BE49-F238E27FC236}">
                    <a16:creationId xmlns:a16="http://schemas.microsoft.com/office/drawing/2014/main" id="{F2E5BD24-324B-4318-B515-18514D9DBB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42"/>
              <a:stretch/>
            </p:blipFill>
            <p:spPr bwMode="auto">
              <a:xfrm>
                <a:off x="1221565" y="1375298"/>
                <a:ext cx="2077431" cy="41353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4C60F453-DD47-4649-8E55-498458681323}"/>
                  </a:ext>
                </a:extLst>
              </p:cNvPr>
              <p:cNvSpPr/>
              <p:nvPr/>
            </p:nvSpPr>
            <p:spPr>
              <a:xfrm>
                <a:off x="1264921" y="3312089"/>
                <a:ext cx="2036512" cy="177501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2050" name="Picture 2">
                <a:extLst>
                  <a:ext uri="{FF2B5EF4-FFF2-40B4-BE49-F238E27FC236}">
                    <a16:creationId xmlns:a16="http://schemas.microsoft.com/office/drawing/2014/main" id="{B2CC6EC6-AE03-4D6E-8C91-D0CAA1E400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2"/>
              <a:stretch/>
            </p:blipFill>
            <p:spPr bwMode="auto">
              <a:xfrm>
                <a:off x="3765664" y="1361302"/>
                <a:ext cx="2083026" cy="413539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4">
                <a:extLst>
                  <a:ext uri="{FF2B5EF4-FFF2-40B4-BE49-F238E27FC236}">
                    <a16:creationId xmlns:a16="http://schemas.microsoft.com/office/drawing/2014/main" id="{0E8D1E5C-8F92-41C7-AB88-3F405BCB3C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02"/>
              <a:stretch/>
            </p:blipFill>
            <p:spPr bwMode="auto">
              <a:xfrm>
                <a:off x="6451771" y="1361302"/>
                <a:ext cx="2083026" cy="41353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Arc 42">
                <a:extLst>
                  <a:ext uri="{FF2B5EF4-FFF2-40B4-BE49-F238E27FC236}">
                    <a16:creationId xmlns:a16="http://schemas.microsoft.com/office/drawing/2014/main" id="{61C94076-878F-4DB9-B3D1-45AC9FB96A5A}"/>
                  </a:ext>
                </a:extLst>
              </p:cNvPr>
              <p:cNvSpPr/>
              <p:nvPr/>
            </p:nvSpPr>
            <p:spPr>
              <a:xfrm rot="5400000" flipH="1" flipV="1">
                <a:off x="2903065" y="2762643"/>
                <a:ext cx="1439838" cy="1282147"/>
              </a:xfrm>
              <a:prstGeom prst="arc">
                <a:avLst>
                  <a:gd name="adj1" fmla="val 16741035"/>
                  <a:gd name="adj2" fmla="val 826690"/>
                </a:avLst>
              </a:prstGeom>
              <a:ln w="38100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4" name="Rectangle : coins arrondis 43">
                <a:extLst>
                  <a:ext uri="{FF2B5EF4-FFF2-40B4-BE49-F238E27FC236}">
                    <a16:creationId xmlns:a16="http://schemas.microsoft.com/office/drawing/2014/main" id="{1C66D228-6F05-4E1E-80EC-3748CEBD0BE3}"/>
                  </a:ext>
                </a:extLst>
              </p:cNvPr>
              <p:cNvSpPr/>
              <p:nvPr/>
            </p:nvSpPr>
            <p:spPr>
              <a:xfrm>
                <a:off x="3765664" y="1934728"/>
                <a:ext cx="2036512" cy="361352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CC257A38-2E84-425E-A542-321AE47DF9F7}"/>
                  </a:ext>
                </a:extLst>
              </p:cNvPr>
              <p:cNvSpPr/>
              <p:nvPr/>
            </p:nvSpPr>
            <p:spPr>
              <a:xfrm rot="6463697" flipH="1" flipV="1">
                <a:off x="5929400" y="2196702"/>
                <a:ext cx="776816" cy="1079526"/>
              </a:xfrm>
              <a:prstGeom prst="arc">
                <a:avLst>
                  <a:gd name="adj1" fmla="val 16741035"/>
                  <a:gd name="adj2" fmla="val 826690"/>
                </a:avLst>
              </a:prstGeom>
              <a:ln w="38100" cap="flat" cmpd="sng" algn="ctr">
                <a:solidFill>
                  <a:schemeClr val="accent1"/>
                </a:solidFill>
                <a:prstDash val="sysDot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 : coins arrondis 48">
                <a:extLst>
                  <a:ext uri="{FF2B5EF4-FFF2-40B4-BE49-F238E27FC236}">
                    <a16:creationId xmlns:a16="http://schemas.microsoft.com/office/drawing/2014/main" id="{626BD9C3-BE38-4A0C-8A18-3B9BC3DD5E1D}"/>
                  </a:ext>
                </a:extLst>
              </p:cNvPr>
              <p:cNvSpPr/>
              <p:nvPr/>
            </p:nvSpPr>
            <p:spPr>
              <a:xfrm>
                <a:off x="3772611" y="2320050"/>
                <a:ext cx="2036512" cy="549455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50" name="Rectangle : coins arrondis 49">
                <a:extLst>
                  <a:ext uri="{FF2B5EF4-FFF2-40B4-BE49-F238E27FC236}">
                    <a16:creationId xmlns:a16="http://schemas.microsoft.com/office/drawing/2014/main" id="{1A853629-6396-4887-9FB5-A20D7EE30F00}"/>
                  </a:ext>
                </a:extLst>
              </p:cNvPr>
              <p:cNvSpPr/>
              <p:nvPr/>
            </p:nvSpPr>
            <p:spPr>
              <a:xfrm>
                <a:off x="6498285" y="1919089"/>
                <a:ext cx="2036513" cy="341168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52" name="Rectangle : coins arrondis 51">
                <a:extLst>
                  <a:ext uri="{FF2B5EF4-FFF2-40B4-BE49-F238E27FC236}">
                    <a16:creationId xmlns:a16="http://schemas.microsoft.com/office/drawing/2014/main" id="{55E542A3-2350-4956-B039-0EF7AD8B62B7}"/>
                  </a:ext>
                </a:extLst>
              </p:cNvPr>
              <p:cNvSpPr/>
              <p:nvPr/>
            </p:nvSpPr>
            <p:spPr>
              <a:xfrm>
                <a:off x="7811046" y="2015138"/>
                <a:ext cx="500816" cy="214482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Rectangle : coins arrondis 52">
                <a:extLst>
                  <a:ext uri="{FF2B5EF4-FFF2-40B4-BE49-F238E27FC236}">
                    <a16:creationId xmlns:a16="http://schemas.microsoft.com/office/drawing/2014/main" id="{9B45DF9A-79DF-4946-922F-03AAFE22BC1A}"/>
                  </a:ext>
                </a:extLst>
              </p:cNvPr>
              <p:cNvSpPr/>
              <p:nvPr/>
            </p:nvSpPr>
            <p:spPr>
              <a:xfrm>
                <a:off x="4443018" y="2346719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4" name="Rectangle : coins arrondis 53">
                <a:extLst>
                  <a:ext uri="{FF2B5EF4-FFF2-40B4-BE49-F238E27FC236}">
                    <a16:creationId xmlns:a16="http://schemas.microsoft.com/office/drawing/2014/main" id="{21F5C6B2-4638-4A6B-9CBA-CFDBBD2118C9}"/>
                  </a:ext>
                </a:extLst>
              </p:cNvPr>
              <p:cNvSpPr/>
              <p:nvPr/>
            </p:nvSpPr>
            <p:spPr>
              <a:xfrm>
                <a:off x="4889297" y="2677706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 : coins arrondis 54">
                <a:extLst>
                  <a:ext uri="{FF2B5EF4-FFF2-40B4-BE49-F238E27FC236}">
                    <a16:creationId xmlns:a16="http://schemas.microsoft.com/office/drawing/2014/main" id="{CAA76351-6869-41DB-B49A-12F06A4EF69F}"/>
                  </a:ext>
                </a:extLst>
              </p:cNvPr>
              <p:cNvSpPr/>
              <p:nvPr/>
            </p:nvSpPr>
            <p:spPr>
              <a:xfrm>
                <a:off x="4268409" y="2926574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6" name="Rectangle : coins arrondis 55">
                <a:extLst>
                  <a:ext uri="{FF2B5EF4-FFF2-40B4-BE49-F238E27FC236}">
                    <a16:creationId xmlns:a16="http://schemas.microsoft.com/office/drawing/2014/main" id="{D0BD9D6C-5AC5-42AA-9137-266038515949}"/>
                  </a:ext>
                </a:extLst>
              </p:cNvPr>
              <p:cNvSpPr/>
              <p:nvPr/>
            </p:nvSpPr>
            <p:spPr>
              <a:xfrm>
                <a:off x="4349219" y="3529103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8A59F1B0-5647-4316-B95F-E985E5903A78}"/>
                  </a:ext>
                </a:extLst>
              </p:cNvPr>
              <p:cNvSpPr/>
              <p:nvPr/>
            </p:nvSpPr>
            <p:spPr>
              <a:xfrm>
                <a:off x="4396118" y="4194793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F2867DBD-A653-4E52-8E89-9422BF2E9F49}"/>
                  </a:ext>
                </a:extLst>
              </p:cNvPr>
              <p:cNvSpPr/>
              <p:nvPr/>
            </p:nvSpPr>
            <p:spPr>
              <a:xfrm>
                <a:off x="4693426" y="4602922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8C17F3E7-5716-4D7A-96CE-701D0EB6486C}"/>
                  </a:ext>
                </a:extLst>
              </p:cNvPr>
              <p:cNvSpPr/>
              <p:nvPr/>
            </p:nvSpPr>
            <p:spPr>
              <a:xfrm>
                <a:off x="8061454" y="3231517"/>
                <a:ext cx="500816" cy="161144"/>
              </a:xfrm>
              <a:prstGeom prst="roundRect">
                <a:avLst/>
              </a:prstGeom>
              <a:pattFill prst="pct50">
                <a:fgClr>
                  <a:schemeClr val="bg2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980256F9-B073-4022-A275-04C0D93390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02"/>
            <a:stretch/>
          </p:blipFill>
          <p:spPr bwMode="auto">
            <a:xfrm>
              <a:off x="7706820" y="1687873"/>
              <a:ext cx="2097126" cy="41633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 : coins arrondis 59">
              <a:extLst>
                <a:ext uri="{FF2B5EF4-FFF2-40B4-BE49-F238E27FC236}">
                  <a16:creationId xmlns:a16="http://schemas.microsoft.com/office/drawing/2014/main" id="{1EFB9A2A-67F2-41A6-898D-305298D04720}"/>
                </a:ext>
              </a:extLst>
            </p:cNvPr>
            <p:cNvSpPr/>
            <p:nvPr/>
          </p:nvSpPr>
          <p:spPr>
            <a:xfrm>
              <a:off x="7706820" y="1899947"/>
              <a:ext cx="2036512" cy="361352"/>
            </a:xfrm>
            <a:prstGeom prst="roundRect">
              <a:avLst/>
            </a:prstGeom>
            <a:noFill/>
            <a:ln w="38100">
              <a:solidFill>
                <a:srgbClr val="F10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61" name="Picture 6">
              <a:extLst>
                <a:ext uri="{FF2B5EF4-FFF2-40B4-BE49-F238E27FC236}">
                  <a16:creationId xmlns:a16="http://schemas.microsoft.com/office/drawing/2014/main" id="{5AD5047E-9585-4F22-AC4C-2CC4CAFED12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57"/>
            <a:stretch/>
          </p:blipFill>
          <p:spPr bwMode="auto">
            <a:xfrm>
              <a:off x="9981169" y="1687873"/>
              <a:ext cx="2071357" cy="41353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 : coins arrondis 61">
              <a:extLst>
                <a:ext uri="{FF2B5EF4-FFF2-40B4-BE49-F238E27FC236}">
                  <a16:creationId xmlns:a16="http://schemas.microsoft.com/office/drawing/2014/main" id="{48EA6CFF-0D96-4E26-BE3A-46B96B9CE193}"/>
                </a:ext>
              </a:extLst>
            </p:cNvPr>
            <p:cNvSpPr/>
            <p:nvPr/>
          </p:nvSpPr>
          <p:spPr>
            <a:xfrm>
              <a:off x="9998591" y="1941294"/>
              <a:ext cx="2036512" cy="361352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428D39EC-A9B6-45F2-88BF-FEFA7A31B4C5}"/>
                </a:ext>
              </a:extLst>
            </p:cNvPr>
            <p:cNvSpPr/>
            <p:nvPr/>
          </p:nvSpPr>
          <p:spPr>
            <a:xfrm rot="21068941" flipV="1">
              <a:off x="1343007" y="-602581"/>
              <a:ext cx="7423488" cy="5624834"/>
            </a:xfrm>
            <a:prstGeom prst="arc">
              <a:avLst>
                <a:gd name="adj1" fmla="val 12300112"/>
                <a:gd name="adj2" fmla="val 20365561"/>
              </a:avLst>
            </a:prstGeom>
            <a:ln w="38100" cap="flat" cmpd="sng" algn="ctr">
              <a:solidFill>
                <a:srgbClr val="EB1D6B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Arc 63">
              <a:extLst>
                <a:ext uri="{FF2B5EF4-FFF2-40B4-BE49-F238E27FC236}">
                  <a16:creationId xmlns:a16="http://schemas.microsoft.com/office/drawing/2014/main" id="{03F34EB1-A497-4FAC-8FEB-141E14AD745E}"/>
                </a:ext>
              </a:extLst>
            </p:cNvPr>
            <p:cNvSpPr/>
            <p:nvPr/>
          </p:nvSpPr>
          <p:spPr>
            <a:xfrm rot="21068941" flipV="1">
              <a:off x="494663" y="-1756749"/>
              <a:ext cx="10156927" cy="7215903"/>
            </a:xfrm>
            <a:prstGeom prst="arc">
              <a:avLst>
                <a:gd name="adj1" fmla="val 12333397"/>
                <a:gd name="adj2" fmla="val 20319525"/>
              </a:avLst>
            </a:prstGeom>
            <a:ln w="38100" cap="flat" cmpd="sng" algn="ctr">
              <a:solidFill>
                <a:schemeClr val="accent4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 : coins arrondis 64">
              <a:extLst>
                <a:ext uri="{FF2B5EF4-FFF2-40B4-BE49-F238E27FC236}">
                  <a16:creationId xmlns:a16="http://schemas.microsoft.com/office/drawing/2014/main" id="{A54C138E-781F-49F7-BF81-59178AD22D5D}"/>
                </a:ext>
              </a:extLst>
            </p:cNvPr>
            <p:cNvSpPr/>
            <p:nvPr/>
          </p:nvSpPr>
          <p:spPr>
            <a:xfrm>
              <a:off x="227511" y="4053820"/>
              <a:ext cx="2036512" cy="224371"/>
            </a:xfrm>
            <a:prstGeom prst="roundRect">
              <a:avLst/>
            </a:prstGeom>
            <a:noFill/>
            <a:ln w="38100">
              <a:solidFill>
                <a:srgbClr val="F10D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B1E3B74D-81E0-4701-A630-CF9979A0CE2B}"/>
                </a:ext>
              </a:extLst>
            </p:cNvPr>
            <p:cNvSpPr/>
            <p:nvPr/>
          </p:nvSpPr>
          <p:spPr>
            <a:xfrm>
              <a:off x="223126" y="4316765"/>
              <a:ext cx="2036512" cy="185431"/>
            </a:xfrm>
            <a:prstGeom prst="round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13819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13399E-3754-4B3B-94D6-4C7A3569BFAD}"/>
              </a:ext>
            </a:extLst>
          </p:cNvPr>
          <p:cNvGrpSpPr/>
          <p:nvPr/>
        </p:nvGrpSpPr>
        <p:grpSpPr>
          <a:xfrm>
            <a:off x="11660777" y="-1"/>
            <a:ext cx="413561" cy="357051"/>
            <a:chOff x="11660777" y="-1"/>
            <a:chExt cx="413561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415C840E-6BC6-495A-B9CA-9D632690A159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BC3A3D-15FC-4504-9A10-0731807BFBD1}"/>
                </a:ext>
              </a:extLst>
            </p:cNvPr>
            <p:cNvSpPr txBox="1"/>
            <p:nvPr/>
          </p:nvSpPr>
          <p:spPr>
            <a:xfrm>
              <a:off x="11673273" y="8704"/>
              <a:ext cx="401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19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3740C82-12C9-4829-B388-36337F94420B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8" name="Rectangle : avec coins arrondis en haut 27">
              <a:extLst>
                <a:ext uri="{FF2B5EF4-FFF2-40B4-BE49-F238E27FC236}">
                  <a16:creationId xmlns:a16="http://schemas.microsoft.com/office/drawing/2014/main" id="{496F4488-3BF2-452E-935B-32711F2D8E15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90805EDB-1CD6-4A34-A3F4-D8672BFDC372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54EDDF4-FC3F-4A14-B572-68F26FBA73F3}"/>
              </a:ext>
            </a:extLst>
          </p:cNvPr>
          <p:cNvSpPr/>
          <p:nvPr/>
        </p:nvSpPr>
        <p:spPr>
          <a:xfrm>
            <a:off x="2929092" y="0"/>
            <a:ext cx="474923" cy="47972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8B1E2C8-5914-4262-8F36-1925A492EE70}"/>
              </a:ext>
            </a:extLst>
          </p:cNvPr>
          <p:cNvGrpSpPr/>
          <p:nvPr/>
        </p:nvGrpSpPr>
        <p:grpSpPr>
          <a:xfrm>
            <a:off x="438877" y="589281"/>
            <a:ext cx="11143052" cy="5920007"/>
            <a:chOff x="438877" y="589281"/>
            <a:chExt cx="11143052" cy="5920007"/>
          </a:xfrm>
        </p:grpSpPr>
        <p:sp>
          <p:nvSpPr>
            <p:cNvPr id="35" name="Espace réservé du contenu 2">
              <a:extLst>
                <a:ext uri="{FF2B5EF4-FFF2-40B4-BE49-F238E27FC236}">
                  <a16:creationId xmlns:a16="http://schemas.microsoft.com/office/drawing/2014/main" id="{F30301CD-FEBE-4A79-BA09-C6C1D93B73FA}"/>
                </a:ext>
              </a:extLst>
            </p:cNvPr>
            <p:cNvSpPr txBox="1">
              <a:spLocks/>
            </p:cNvSpPr>
            <p:nvPr/>
          </p:nvSpPr>
          <p:spPr>
            <a:xfrm>
              <a:off x="438877" y="589281"/>
              <a:ext cx="2490216" cy="9652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500" dirty="0"/>
                <a:t>Saisir dans la barre de </a:t>
              </a:r>
              <a:r>
                <a:rPr lang="fr-FR" sz="1500" b="1" dirty="0"/>
                <a:t>recherche le tableau de bord recherché</a:t>
              </a:r>
              <a:r>
                <a:rPr lang="fr-FR" sz="1500" dirty="0"/>
                <a:t> ou </a:t>
              </a:r>
              <a:r>
                <a:rPr lang="fr-FR" sz="1500" b="1" dirty="0"/>
                <a:t>sélectionner un tableau depuis la liste</a:t>
              </a:r>
            </a:p>
          </p:txBody>
        </p:sp>
        <p:pic>
          <p:nvPicPr>
            <p:cNvPr id="8194" name="Picture 2">
              <a:extLst>
                <a:ext uri="{FF2B5EF4-FFF2-40B4-BE49-F238E27FC236}">
                  <a16:creationId xmlns:a16="http://schemas.microsoft.com/office/drawing/2014/main" id="{AFCEEA48-E33A-43D7-9B70-7508D79997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0"/>
            <a:stretch/>
          </p:blipFill>
          <p:spPr bwMode="auto">
            <a:xfrm>
              <a:off x="3514856" y="1714903"/>
              <a:ext cx="2367230" cy="47108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>
              <a:extLst>
                <a:ext uri="{FF2B5EF4-FFF2-40B4-BE49-F238E27FC236}">
                  <a16:creationId xmlns:a16="http://schemas.microsoft.com/office/drawing/2014/main" id="{504900C5-908B-4525-AB5A-A645CBCAC7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70"/>
            <a:stretch/>
          </p:blipFill>
          <p:spPr bwMode="auto">
            <a:xfrm>
              <a:off x="561862" y="1714904"/>
              <a:ext cx="2367230" cy="4710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71C025F5-6965-47D2-82BD-D2B9E623A975}"/>
                </a:ext>
              </a:extLst>
            </p:cNvPr>
            <p:cNvSpPr/>
            <p:nvPr/>
          </p:nvSpPr>
          <p:spPr>
            <a:xfrm>
              <a:off x="4403989" y="1999383"/>
              <a:ext cx="588963" cy="35918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pic>
          <p:nvPicPr>
            <p:cNvPr id="8198" name="Picture 6">
              <a:extLst>
                <a:ext uri="{FF2B5EF4-FFF2-40B4-BE49-F238E27FC236}">
                  <a16:creationId xmlns:a16="http://schemas.microsoft.com/office/drawing/2014/main" id="{A43D09C4-5C25-4A38-A7CE-F459E72C7A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4"/>
            <a:stretch/>
          </p:blipFill>
          <p:spPr bwMode="auto">
            <a:xfrm>
              <a:off x="9181539" y="1714903"/>
              <a:ext cx="2400390" cy="4794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>
              <a:extLst>
                <a:ext uri="{FF2B5EF4-FFF2-40B4-BE49-F238E27FC236}">
                  <a16:creationId xmlns:a16="http://schemas.microsoft.com/office/drawing/2014/main" id="{4396F755-3E7D-421A-8C7A-315D995B63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814"/>
            <a:stretch/>
          </p:blipFill>
          <p:spPr bwMode="auto">
            <a:xfrm>
              <a:off x="6442281" y="1714903"/>
              <a:ext cx="2358567" cy="47108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1652C851-F9BF-4377-88C6-57D2B04FB625}"/>
                </a:ext>
              </a:extLst>
            </p:cNvPr>
            <p:cNvSpPr/>
            <p:nvPr/>
          </p:nvSpPr>
          <p:spPr>
            <a:xfrm>
              <a:off x="561862" y="5616343"/>
              <a:ext cx="1511830" cy="26629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E20FE6B1-4B84-4723-A702-68EF3182F10F}"/>
                </a:ext>
              </a:extLst>
            </p:cNvPr>
            <p:cNvSpPr/>
            <p:nvPr/>
          </p:nvSpPr>
          <p:spPr>
            <a:xfrm rot="7422014" flipH="1" flipV="1">
              <a:off x="2551627" y="1525842"/>
              <a:ext cx="1045426" cy="947084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6CC06EFD-35E6-4035-B1B6-09B4D86D9F7D}"/>
                </a:ext>
              </a:extLst>
            </p:cNvPr>
            <p:cNvSpPr/>
            <p:nvPr/>
          </p:nvSpPr>
          <p:spPr>
            <a:xfrm rot="7422014" flipH="1" flipV="1">
              <a:off x="5659088" y="1438641"/>
              <a:ext cx="1045426" cy="947084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4FC084B9-07AF-487E-9501-13AF49CBECC6}"/>
                </a:ext>
              </a:extLst>
            </p:cNvPr>
            <p:cNvSpPr/>
            <p:nvPr/>
          </p:nvSpPr>
          <p:spPr>
            <a:xfrm>
              <a:off x="8526687" y="2852823"/>
              <a:ext cx="294482" cy="23581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F55BA059-E7BE-483B-A601-E232EB2AD22D}"/>
                </a:ext>
              </a:extLst>
            </p:cNvPr>
            <p:cNvSpPr/>
            <p:nvPr/>
          </p:nvSpPr>
          <p:spPr>
            <a:xfrm rot="7422014" flipH="1" flipV="1">
              <a:off x="8423753" y="1438641"/>
              <a:ext cx="1045426" cy="947084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52E99A09-8AB8-4880-A454-172164CC0729}"/>
              </a:ext>
            </a:extLst>
          </p:cNvPr>
          <p:cNvSpPr txBox="1">
            <a:spLocks/>
          </p:cNvSpPr>
          <p:nvPr/>
        </p:nvSpPr>
        <p:spPr>
          <a:xfrm>
            <a:off x="3382963" y="914399"/>
            <a:ext cx="2490216" cy="658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b="1" u="sng" dirty="0"/>
              <a:t>Actualiser </a:t>
            </a:r>
            <a:r>
              <a:rPr lang="fr-FR" sz="1500" dirty="0"/>
              <a:t>le tableau de bord</a:t>
            </a:r>
          </a:p>
        </p:txBody>
      </p:sp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5672ABAE-EB7F-4482-810A-D9F9CE5558A1}"/>
              </a:ext>
            </a:extLst>
          </p:cNvPr>
          <p:cNvSpPr txBox="1">
            <a:spLocks/>
          </p:cNvSpPr>
          <p:nvPr/>
        </p:nvSpPr>
        <p:spPr>
          <a:xfrm>
            <a:off x="6495476" y="552266"/>
            <a:ext cx="2358568" cy="1122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/>
              <a:t>Cliquer sur le graphique que vous souhaitez analyser, puis </a:t>
            </a:r>
            <a:r>
              <a:rPr lang="fr-FR" sz="1500" b="1" dirty="0"/>
              <a:t>sur les 2 flèches bleu pour le détail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BC0D846C-08B3-4BD7-B5FB-E2F6D47E5413}"/>
              </a:ext>
            </a:extLst>
          </p:cNvPr>
          <p:cNvSpPr txBox="1">
            <a:spLocks/>
          </p:cNvSpPr>
          <p:nvPr/>
        </p:nvSpPr>
        <p:spPr>
          <a:xfrm>
            <a:off x="9252891" y="914399"/>
            <a:ext cx="2358568" cy="772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/>
              <a:t>Le détail du graphique se trouve dans le tableau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91A7168-04DF-428F-82BF-33049127AE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1906"/>
            <a:ext cx="2792210" cy="481626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5DCE319-871D-4A41-B23B-9F0BBEF32705}"/>
              </a:ext>
            </a:extLst>
          </p:cNvPr>
          <p:cNvCxnSpPr/>
          <p:nvPr/>
        </p:nvCxnSpPr>
        <p:spPr>
          <a:xfrm>
            <a:off x="3938155" y="1214567"/>
            <a:ext cx="561109" cy="67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900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C3740C82-12C9-4829-B388-36337F94420B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8" name="Rectangle : avec coins arrondis en haut 27">
              <a:extLst>
                <a:ext uri="{FF2B5EF4-FFF2-40B4-BE49-F238E27FC236}">
                  <a16:creationId xmlns:a16="http://schemas.microsoft.com/office/drawing/2014/main" id="{496F4488-3BF2-452E-935B-32711F2D8E15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90805EDB-1CD6-4A34-A3F4-D8672BFDC372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E19FD5A-71D7-43F2-A2AD-E977DF00C984}"/>
              </a:ext>
            </a:extLst>
          </p:cNvPr>
          <p:cNvSpPr/>
          <p:nvPr/>
        </p:nvSpPr>
        <p:spPr>
          <a:xfrm>
            <a:off x="3011833" y="20235"/>
            <a:ext cx="474923" cy="43610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0DB6273-894C-4FDE-B3E0-BD3F47BD63F2}"/>
              </a:ext>
            </a:extLst>
          </p:cNvPr>
          <p:cNvGrpSpPr/>
          <p:nvPr/>
        </p:nvGrpSpPr>
        <p:grpSpPr>
          <a:xfrm>
            <a:off x="1836322" y="1234538"/>
            <a:ext cx="8344934" cy="5623462"/>
            <a:chOff x="2324002" y="1364750"/>
            <a:chExt cx="8344934" cy="5623462"/>
          </a:xfrm>
        </p:grpSpPr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6AC88196-693D-4D24-8B6B-B1990B7943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5"/>
            <a:stretch/>
          </p:blipFill>
          <p:spPr bwMode="auto">
            <a:xfrm>
              <a:off x="5221924" y="1364750"/>
              <a:ext cx="2401006" cy="47590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18" name="Picture 2">
              <a:extLst>
                <a:ext uri="{FF2B5EF4-FFF2-40B4-BE49-F238E27FC236}">
                  <a16:creationId xmlns:a16="http://schemas.microsoft.com/office/drawing/2014/main" id="{72658069-C7AA-4C70-8B07-AC9DE3CAC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0"/>
            <a:stretch/>
          </p:blipFill>
          <p:spPr bwMode="auto">
            <a:xfrm>
              <a:off x="2324002" y="1364751"/>
              <a:ext cx="2404483" cy="47868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>
              <a:extLst>
                <a:ext uri="{FF2B5EF4-FFF2-40B4-BE49-F238E27FC236}">
                  <a16:creationId xmlns:a16="http://schemas.microsoft.com/office/drawing/2014/main" id="{CA856AEF-C239-4A1D-8AD4-3C4547E91A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0"/>
            <a:stretch/>
          </p:blipFill>
          <p:spPr bwMode="auto">
            <a:xfrm>
              <a:off x="8263308" y="1364750"/>
              <a:ext cx="2405628" cy="47868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81DFAD5-EDE8-441C-871E-442998C34506}"/>
                </a:ext>
              </a:extLst>
            </p:cNvPr>
            <p:cNvSpPr/>
            <p:nvPr/>
          </p:nvSpPr>
          <p:spPr>
            <a:xfrm>
              <a:off x="2344542" y="4699035"/>
              <a:ext cx="2309944" cy="31709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DE4CD11A-64DA-4EA3-9923-CE8E87AA0CA2}"/>
                </a:ext>
              </a:extLst>
            </p:cNvPr>
            <p:cNvSpPr/>
            <p:nvPr/>
          </p:nvSpPr>
          <p:spPr>
            <a:xfrm rot="17661739">
              <a:off x="3893936" y="2063994"/>
              <a:ext cx="4570911" cy="3212521"/>
            </a:xfrm>
            <a:prstGeom prst="arc">
              <a:avLst>
                <a:gd name="adj1" fmla="val 12851242"/>
                <a:gd name="adj2" fmla="val 18962905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Rectangle : coins arrondis 18">
              <a:extLst>
                <a:ext uri="{FF2B5EF4-FFF2-40B4-BE49-F238E27FC236}">
                  <a16:creationId xmlns:a16="http://schemas.microsoft.com/office/drawing/2014/main" id="{E78E9FCF-30D9-4A7B-9358-3159E48DB7E2}"/>
                </a:ext>
              </a:extLst>
            </p:cNvPr>
            <p:cNvSpPr/>
            <p:nvPr/>
          </p:nvSpPr>
          <p:spPr>
            <a:xfrm>
              <a:off x="5252404" y="5418145"/>
              <a:ext cx="2309944" cy="362895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261AE8AE-CB3A-4CC6-BE61-294EB80F1B15}"/>
                </a:ext>
              </a:extLst>
            </p:cNvPr>
            <p:cNvSpPr/>
            <p:nvPr/>
          </p:nvSpPr>
          <p:spPr>
            <a:xfrm rot="20820669">
              <a:off x="5883870" y="3795498"/>
              <a:ext cx="3624660" cy="3192714"/>
            </a:xfrm>
            <a:prstGeom prst="arc">
              <a:avLst>
                <a:gd name="adj1" fmla="val 11547395"/>
                <a:gd name="adj2" fmla="val 18443486"/>
              </a:avLst>
            </a:prstGeom>
            <a:ln w="38100" cap="flat" cmpd="sng" algn="ctr">
              <a:solidFill>
                <a:srgbClr val="FFC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C9BC79D3-1DF4-4BF2-8C0E-6E9073058434}"/>
              </a:ext>
            </a:extLst>
          </p:cNvPr>
          <p:cNvGrpSpPr/>
          <p:nvPr/>
        </p:nvGrpSpPr>
        <p:grpSpPr>
          <a:xfrm>
            <a:off x="11660777" y="-1"/>
            <a:ext cx="413561" cy="357051"/>
            <a:chOff x="11660777" y="-1"/>
            <a:chExt cx="413561" cy="357051"/>
          </a:xfrm>
        </p:grpSpPr>
        <p:sp>
          <p:nvSpPr>
            <p:cNvPr id="30" name="Rectangle : avec coins arrondis en haut 29">
              <a:extLst>
                <a:ext uri="{FF2B5EF4-FFF2-40B4-BE49-F238E27FC236}">
                  <a16:creationId xmlns:a16="http://schemas.microsoft.com/office/drawing/2014/main" id="{5BAC836A-0046-4EBD-AD5B-0035EA11AEF1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14481B2B-3872-4C31-A148-46A2853B42B2}"/>
                </a:ext>
              </a:extLst>
            </p:cNvPr>
            <p:cNvSpPr txBox="1"/>
            <p:nvPr/>
          </p:nvSpPr>
          <p:spPr>
            <a:xfrm>
              <a:off x="11673273" y="8704"/>
              <a:ext cx="401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666BFE1A-AAD9-4AAA-85B5-08F0C0E393B6}"/>
              </a:ext>
            </a:extLst>
          </p:cNvPr>
          <p:cNvSpPr txBox="1">
            <a:spLocks/>
          </p:cNvSpPr>
          <p:nvPr/>
        </p:nvSpPr>
        <p:spPr>
          <a:xfrm>
            <a:off x="1956570" y="601639"/>
            <a:ext cx="2110527" cy="470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/>
              <a:t>Cliquer sur le rapport souhaité</a:t>
            </a:r>
            <a:endParaRPr lang="fr-FR" sz="1500" i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7D0839-0DE7-4331-AA77-A35DEC038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806"/>
            <a:ext cx="2792210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864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D5E8F89-1755-4A3E-926C-504E96E3D4EC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EE2CEBFD-A26C-4E0F-804F-51EE0E5D0348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hlinkClick r:id="rId2" action="ppaction://hlinksldjump"/>
              <a:extLst>
                <a:ext uri="{FF2B5EF4-FFF2-40B4-BE49-F238E27FC236}">
                  <a16:creationId xmlns:a16="http://schemas.microsoft.com/office/drawing/2014/main" id="{A35F0A54-F8F7-4F72-8E7B-AD1C5C820378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DDE8DAA2-00EE-4103-84B7-524866CA52E6}"/>
              </a:ext>
            </a:extLst>
          </p:cNvPr>
          <p:cNvSpPr/>
          <p:nvPr/>
        </p:nvSpPr>
        <p:spPr>
          <a:xfrm>
            <a:off x="12270378" y="370600"/>
            <a:ext cx="434340" cy="116840"/>
          </a:xfrm>
          <a:prstGeom prst="roundRect">
            <a:avLst/>
          </a:prstGeom>
          <a:pattFill prst="pct50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407DDA3A-16A3-44A0-8BF6-CCC4CFC9B69C}"/>
              </a:ext>
            </a:extLst>
          </p:cNvPr>
          <p:cNvGrpSpPr/>
          <p:nvPr/>
        </p:nvGrpSpPr>
        <p:grpSpPr>
          <a:xfrm>
            <a:off x="162931" y="985494"/>
            <a:ext cx="11846189" cy="5356611"/>
            <a:chOff x="136143" y="995654"/>
            <a:chExt cx="11846189" cy="5356611"/>
          </a:xfrm>
        </p:grpSpPr>
        <p:pic>
          <p:nvPicPr>
            <p:cNvPr id="3" name="Image 2" descr="Une image contenant table&#10;&#10;Description générée automatiquement">
              <a:extLst>
                <a:ext uri="{FF2B5EF4-FFF2-40B4-BE49-F238E27FC236}">
                  <a16:creationId xmlns:a16="http://schemas.microsoft.com/office/drawing/2014/main" id="{F6B9EF24-E533-4506-B52F-FE5F86EAA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94"/>
            <a:stretch/>
          </p:blipFill>
          <p:spPr>
            <a:xfrm>
              <a:off x="9666107" y="1733681"/>
              <a:ext cx="2316225" cy="46185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8CE119D4-348A-4707-B30F-AD17C939AC3A}"/>
                </a:ext>
              </a:extLst>
            </p:cNvPr>
            <p:cNvGrpSpPr/>
            <p:nvPr/>
          </p:nvGrpSpPr>
          <p:grpSpPr>
            <a:xfrm>
              <a:off x="136143" y="995654"/>
              <a:ext cx="11556868" cy="5356611"/>
              <a:chOff x="45719" y="1127734"/>
              <a:chExt cx="11556868" cy="5356611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B56CD71E-A14D-4E2E-B5CD-ADC90CF4DB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78"/>
              <a:stretch/>
            </p:blipFill>
            <p:spPr>
              <a:xfrm>
                <a:off x="7102927" y="1845027"/>
                <a:ext cx="2335866" cy="463931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grpSp>
            <p:nvGrpSpPr>
              <p:cNvPr id="6" name="Groupe 5">
                <a:extLst>
                  <a:ext uri="{FF2B5EF4-FFF2-40B4-BE49-F238E27FC236}">
                    <a16:creationId xmlns:a16="http://schemas.microsoft.com/office/drawing/2014/main" id="{FF2AC3D9-89D2-466A-A8C4-1C810E880423}"/>
                  </a:ext>
                </a:extLst>
              </p:cNvPr>
              <p:cNvGrpSpPr/>
              <p:nvPr/>
            </p:nvGrpSpPr>
            <p:grpSpPr>
              <a:xfrm>
                <a:off x="45719" y="1127734"/>
                <a:ext cx="11556868" cy="5329982"/>
                <a:chOff x="45719" y="1127734"/>
                <a:chExt cx="11556868" cy="5329982"/>
              </a:xfrm>
            </p:grpSpPr>
            <p:pic>
              <p:nvPicPr>
                <p:cNvPr id="5" name="Image 4">
                  <a:extLst>
                    <a:ext uri="{FF2B5EF4-FFF2-40B4-BE49-F238E27FC236}">
                      <a16:creationId xmlns:a16="http://schemas.microsoft.com/office/drawing/2014/main" id="{A6B8222C-7559-4630-B298-17EAA05444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994"/>
                <a:stretch/>
              </p:blipFill>
              <p:spPr>
                <a:xfrm>
                  <a:off x="4722845" y="1839132"/>
                  <a:ext cx="2316225" cy="4618584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949860E8-60FC-4DCA-9D65-DC75255B0247}"/>
                    </a:ext>
                  </a:extLst>
                </p:cNvPr>
                <p:cNvGrpSpPr/>
                <p:nvPr/>
              </p:nvGrpSpPr>
              <p:grpSpPr>
                <a:xfrm>
                  <a:off x="45719" y="1127734"/>
                  <a:ext cx="11556868" cy="5297297"/>
                  <a:chOff x="225701" y="595299"/>
                  <a:chExt cx="11556868" cy="5297297"/>
                </a:xfrm>
              </p:grpSpPr>
              <p:grpSp>
                <p:nvGrpSpPr>
                  <p:cNvPr id="7" name="Groupe 6">
                    <a:extLst>
                      <a:ext uri="{FF2B5EF4-FFF2-40B4-BE49-F238E27FC236}">
                        <a16:creationId xmlns:a16="http://schemas.microsoft.com/office/drawing/2014/main" id="{2C8079C1-4951-49C2-83E8-16D90C903D47}"/>
                      </a:ext>
                    </a:extLst>
                  </p:cNvPr>
                  <p:cNvGrpSpPr/>
                  <p:nvPr/>
                </p:nvGrpSpPr>
                <p:grpSpPr>
                  <a:xfrm>
                    <a:off x="225701" y="754131"/>
                    <a:ext cx="11556868" cy="5138465"/>
                    <a:chOff x="225701" y="754131"/>
                    <a:chExt cx="11556868" cy="5138465"/>
                  </a:xfrm>
                </p:grpSpPr>
                <p:grpSp>
                  <p:nvGrpSpPr>
                    <p:cNvPr id="37" name="Groupe 36">
                      <a:extLst>
                        <a:ext uri="{FF2B5EF4-FFF2-40B4-BE49-F238E27FC236}">
                          <a16:creationId xmlns:a16="http://schemas.microsoft.com/office/drawing/2014/main" id="{42E92CCA-D113-43FE-AB3E-5269B4CA36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25701" y="754131"/>
                      <a:ext cx="11554727" cy="5138465"/>
                      <a:chOff x="323548" y="1135994"/>
                      <a:chExt cx="11554727" cy="5138465"/>
                    </a:xfrm>
                  </p:grpSpPr>
                  <p:grpSp>
                    <p:nvGrpSpPr>
                      <p:cNvPr id="38" name="Groupe 37">
                        <a:extLst>
                          <a:ext uri="{FF2B5EF4-FFF2-40B4-BE49-F238E27FC236}">
                            <a16:creationId xmlns:a16="http://schemas.microsoft.com/office/drawing/2014/main" id="{1D1DF1C9-B43C-4485-A9D7-35F2DD56F3F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23548" y="1135994"/>
                        <a:ext cx="11554727" cy="5138465"/>
                        <a:chOff x="323548" y="1135994"/>
                        <a:chExt cx="11554727" cy="5138465"/>
                      </a:xfrm>
                    </p:grpSpPr>
                    <p:grpSp>
                      <p:nvGrpSpPr>
                        <p:cNvPr id="40" name="Groupe 39">
                          <a:extLst>
                            <a:ext uri="{FF2B5EF4-FFF2-40B4-BE49-F238E27FC236}">
                              <a16:creationId xmlns:a16="http://schemas.microsoft.com/office/drawing/2014/main" id="{D0585760-3223-4070-90B0-D745396530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23548" y="1135994"/>
                          <a:ext cx="11554727" cy="5138465"/>
                          <a:chOff x="323548" y="1118577"/>
                          <a:chExt cx="11554727" cy="5138465"/>
                        </a:xfrm>
                      </p:grpSpPr>
                      <p:grpSp>
                        <p:nvGrpSpPr>
                          <p:cNvPr id="42" name="Groupe 41">
                            <a:extLst>
                              <a:ext uri="{FF2B5EF4-FFF2-40B4-BE49-F238E27FC236}">
                                <a16:creationId xmlns:a16="http://schemas.microsoft.com/office/drawing/2014/main" id="{BB653AE4-7A4C-45FA-AF7E-CBAE08B8299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3548" y="1118577"/>
                            <a:ext cx="11554727" cy="5138465"/>
                            <a:chOff x="-477641" y="1249205"/>
                            <a:chExt cx="11554727" cy="5138465"/>
                          </a:xfrm>
                        </p:grpSpPr>
                        <p:grpSp>
                          <p:nvGrpSpPr>
                            <p:cNvPr id="44" name="Groupe 43">
                              <a:extLst>
                                <a:ext uri="{FF2B5EF4-FFF2-40B4-BE49-F238E27FC236}">
                                  <a16:creationId xmlns:a16="http://schemas.microsoft.com/office/drawing/2014/main" id="{82793067-D5BE-49DB-81D4-0F2ED5BC13A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1855078" y="1834456"/>
                              <a:ext cx="9031549" cy="4553214"/>
                              <a:chOff x="1456525" y="1102935"/>
                              <a:chExt cx="9162308" cy="4619136"/>
                            </a:xfrm>
                          </p:grpSpPr>
                          <p:pic>
                            <p:nvPicPr>
                              <p:cNvPr id="53" name="Image 52" descr="Une image contenant texte&#10;&#10;Description générée automatiquement">
                                <a:extLst>
                                  <a:ext uri="{FF2B5EF4-FFF2-40B4-BE49-F238E27FC236}">
                                    <a16:creationId xmlns:a16="http://schemas.microsoft.com/office/drawing/2014/main" id="{B4D84726-3ABA-4A32-9DC2-BA0837C85F5C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t="3161"/>
                              <a:stretch/>
                            </p:blipFill>
                            <p:spPr>
                              <a:xfrm>
                                <a:off x="1456525" y="1102935"/>
                                <a:ext cx="2320510" cy="4619136"/>
                              </a:xfrm>
                              <a:prstGeom prst="rect">
                                <a:avLst/>
                              </a:prstGeom>
                              <a:ln>
                                <a:noFill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sp>
                            <p:nvSpPr>
                              <p:cNvPr id="56" name="Rectangle : coins arrondis 55">
                                <a:extLst>
                                  <a:ext uri="{FF2B5EF4-FFF2-40B4-BE49-F238E27FC236}">
                                    <a16:creationId xmlns:a16="http://schemas.microsoft.com/office/drawing/2014/main" id="{EC808D18-2FA0-4EF3-81AC-6402D66C27D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8757972" y="2152462"/>
                                <a:ext cx="1860861" cy="840768"/>
                              </a:xfrm>
                              <a:prstGeom prst="roundRect">
                                <a:avLst/>
                              </a:prstGeom>
                              <a:noFill/>
                              <a:ln w="38100">
                                <a:solidFill>
                                  <a:srgbClr val="C0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fr-FR" dirty="0"/>
                              </a:p>
                            </p:txBody>
                          </p:sp>
                        </p:grpSp>
                        <p:sp>
                          <p:nvSpPr>
                            <p:cNvPr id="45" name="Espace réservé du contenu 2">
                              <a:extLst>
                                <a:ext uri="{FF2B5EF4-FFF2-40B4-BE49-F238E27FC236}">
                                  <a16:creationId xmlns:a16="http://schemas.microsoft.com/office/drawing/2014/main" id="{E6CAFFA3-9FB6-4433-BAE8-A39647FC0BE5}"/>
                                </a:ext>
                              </a:extLst>
                            </p:cNvPr>
                            <p:cNvSpPr txBox="1">
                              <a:spLocks/>
                            </p:cNvSpPr>
                            <p:nvPr/>
                          </p:nvSpPr>
                          <p:spPr>
                            <a:xfrm>
                              <a:off x="9495457" y="1249205"/>
                              <a:ext cx="1581629" cy="470016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vert="horz" lIns="91440" tIns="45720" rIns="91440" bIns="45720" rtlCol="0">
                              <a:noAutofit/>
                            </a:bodyPr>
                            <a:lstStyle>
                              <a:lvl1pPr marL="2286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1000"/>
                                </a:spcBef>
                                <a:buFont typeface="Arial" panose="020B0604020202020204" pitchFamily="34" charset="0"/>
                                <a:buChar char="•"/>
                                <a:defRPr sz="2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6858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24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11430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20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6002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20574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5146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9718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4290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886200" indent="-228600" algn="l" defTabSz="914400" rtl="0" eaLnBrk="1" latinLnBrk="0" hangingPunct="1">
                                <a:lnSpc>
                                  <a:spcPct val="90000"/>
                                </a:lnSpc>
                                <a:spcBef>
                                  <a:spcPts val="500"/>
                                </a:spcBef>
                                <a:buFont typeface="Arial" panose="020B0604020202020204" pitchFamily="34" charset="0"/>
                                <a:buChar char="•"/>
                                <a:defRPr sz="1800" kern="120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marL="0" indent="0" algn="ctr">
                                <a:buNone/>
                              </a:pPr>
                              <a:r>
                                <a:rPr lang="fr-FR" sz="1500" dirty="0"/>
                                <a:t>Choisir la support à visualiser</a:t>
                              </a:r>
                              <a:endParaRPr lang="fr-FR" sz="1500" i="1" dirty="0"/>
                            </a:p>
                          </p:txBody>
                        </p:sp>
                        <p:sp>
                          <p:nvSpPr>
                            <p:cNvPr id="46" name="Arc 45">
                              <a:extLst>
                                <a:ext uri="{FF2B5EF4-FFF2-40B4-BE49-F238E27FC236}">
                                  <a16:creationId xmlns:a16="http://schemas.microsoft.com/office/drawing/2014/main" id="{701AAD8A-1F81-446F-BAB1-D3B3C2C03ED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7422014" flipH="1" flipV="1">
                              <a:off x="3747998" y="1635375"/>
                              <a:ext cx="1045426" cy="947084"/>
                            </a:xfrm>
                            <a:prstGeom prst="arc">
                              <a:avLst>
                                <a:gd name="adj1" fmla="val 16741035"/>
                                <a:gd name="adj2" fmla="val 1254830"/>
                              </a:avLst>
                            </a:prstGeom>
                            <a:ln w="38100" cap="flat" cmpd="sng" algn="ctr">
                              <a:solidFill>
                                <a:srgbClr val="C00000"/>
                              </a:solidFill>
                              <a:prstDash val="sysDot"/>
                              <a:round/>
                              <a:headEnd type="none" w="med" len="med"/>
                              <a:tailEnd type="arrow" w="med" len="med"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fr-FR"/>
                            </a:p>
                          </p:txBody>
                        </p:sp>
                        <p:sp>
                          <p:nvSpPr>
                            <p:cNvPr id="47" name="Arc 46">
                              <a:extLst>
                                <a:ext uri="{FF2B5EF4-FFF2-40B4-BE49-F238E27FC236}">
                                  <a16:creationId xmlns:a16="http://schemas.microsoft.com/office/drawing/2014/main" id="{F086DBF9-F623-4D62-94C9-F5FAB4CF4F5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7422014" flipH="1" flipV="1">
                              <a:off x="6060518" y="1654408"/>
                              <a:ext cx="1045426" cy="947084"/>
                            </a:xfrm>
                            <a:prstGeom prst="arc">
                              <a:avLst>
                                <a:gd name="adj1" fmla="val 16741035"/>
                                <a:gd name="adj2" fmla="val 1254830"/>
                              </a:avLst>
                            </a:prstGeom>
                            <a:ln w="38100" cap="flat" cmpd="sng" algn="ctr">
                              <a:solidFill>
                                <a:srgbClr val="C00000"/>
                              </a:solidFill>
                              <a:prstDash val="sysDot"/>
                              <a:round/>
                              <a:headEnd type="none" w="med" len="med"/>
                              <a:tailEnd type="arrow" w="med" len="med"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fr-FR"/>
                            </a:p>
                          </p:txBody>
                        </p:sp>
                        <p:sp>
                          <p:nvSpPr>
                            <p:cNvPr id="48" name="Arc 47">
                              <a:extLst>
                                <a:ext uri="{FF2B5EF4-FFF2-40B4-BE49-F238E27FC236}">
                                  <a16:creationId xmlns:a16="http://schemas.microsoft.com/office/drawing/2014/main" id="{081F4716-A9E0-4494-B3DD-B13A2963E77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7422014" flipH="1" flipV="1">
                              <a:off x="8380110" y="1631488"/>
                              <a:ext cx="1045426" cy="947084"/>
                            </a:xfrm>
                            <a:prstGeom prst="arc">
                              <a:avLst>
                                <a:gd name="adj1" fmla="val 16741035"/>
                                <a:gd name="adj2" fmla="val 1254830"/>
                              </a:avLst>
                            </a:prstGeom>
                            <a:ln w="38100" cap="flat" cmpd="sng" algn="ctr">
                              <a:solidFill>
                                <a:srgbClr val="C00000"/>
                              </a:solidFill>
                              <a:prstDash val="sysDot"/>
                              <a:round/>
                              <a:headEnd type="none" w="med" len="med"/>
                              <a:tailEnd type="arrow" w="med" len="med"/>
                            </a:ln>
                          </p:spPr>
                          <p:style>
                            <a:lnRef idx="0">
                              <a:scrgbClr r="0" g="0" b="0"/>
                            </a:lnRef>
                            <a:fillRef idx="0">
                              <a:scrgbClr r="0" g="0" b="0"/>
                            </a:fillRef>
                            <a:effectRef idx="0">
                              <a:scrgbClr r="0" g="0" b="0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fr-FR"/>
                            </a:p>
                          </p:txBody>
                        </p:sp>
                        <p:grpSp>
                          <p:nvGrpSpPr>
                            <p:cNvPr id="49" name="Groupe 48">
                              <a:extLst>
                                <a:ext uri="{FF2B5EF4-FFF2-40B4-BE49-F238E27FC236}">
                                  <a16:creationId xmlns:a16="http://schemas.microsoft.com/office/drawing/2014/main" id="{99ADC839-9E09-484B-B439-BFAA466399C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-477641" y="1834690"/>
                              <a:ext cx="2282782" cy="4552980"/>
                              <a:chOff x="-477641" y="1834690"/>
                              <a:chExt cx="2282782" cy="4552980"/>
                            </a:xfrm>
                          </p:grpSpPr>
                          <p:pic>
                            <p:nvPicPr>
                              <p:cNvPr id="50" name="Image 49">
                                <a:extLst>
                                  <a:ext uri="{FF2B5EF4-FFF2-40B4-BE49-F238E27FC236}">
                                    <a16:creationId xmlns:a16="http://schemas.microsoft.com/office/drawing/2014/main" id="{41524E1E-56D1-43C9-B932-0E4C45FAC6B8}"/>
                                  </a:ext>
                                </a:extLst>
                              </p:cNvPr>
                              <p:cNvPicPr>
                                <a:picLocks noChangeAspect="1"/>
                              </p:cNvPicPr>
                              <p:nvPr/>
                            </p:nvPicPr>
                            <p:blipFill rotWithShape="1"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 t="2971"/>
                              <a:stretch/>
                            </p:blipFill>
                            <p:spPr>
                              <a:xfrm>
                                <a:off x="-477641" y="1834690"/>
                                <a:ext cx="2282782" cy="4552980"/>
                              </a:xfrm>
                              <a:prstGeom prst="rect">
                                <a:avLst/>
                              </a:prstGeom>
                              <a:ln>
                                <a:noFill/>
                              </a:ln>
                              <a:effectLst>
                                <a:outerShdw blurRad="292100" dist="139700" dir="2700000" algn="tl" rotWithShape="0">
                                  <a:srgbClr val="333333">
                                    <a:alpha val="65000"/>
                                  </a:srgbClr>
                                </a:outerShdw>
                              </a:effectLst>
                            </p:spPr>
                          </p:pic>
                          <p:sp>
                            <p:nvSpPr>
                              <p:cNvPr id="51" name="Rectangle : coins arrondis 50">
                                <a:extLst>
                                  <a:ext uri="{FF2B5EF4-FFF2-40B4-BE49-F238E27FC236}">
                                    <a16:creationId xmlns:a16="http://schemas.microsoft.com/office/drawing/2014/main" id="{F06A814B-BE44-4DCF-B8B5-B0B507A6E8D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-430330" y="2608587"/>
                                <a:ext cx="1221949" cy="265242"/>
                              </a:xfrm>
                              <a:prstGeom prst="roundRect">
                                <a:avLst/>
                              </a:prstGeom>
                              <a:noFill/>
                              <a:ln w="38100">
                                <a:solidFill>
                                  <a:srgbClr val="C0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ot="0" spcFirstLastPara="0" vert="horz" wrap="square" lIns="91440" tIns="45720" rIns="91440" bIns="45720" numCol="1" spcCol="0" rtlCol="0" fromWordArt="0" anchor="ctr" anchorCtr="0" forceAA="0" compatLnSpc="1">
                                <a:prstTxWarp prst="textNoShape">
                                  <a:avLst/>
                                </a:prstTxWarp>
                                <a:noAutofit/>
                              </a:bodyPr>
                              <a:lstStyle/>
                              <a:p>
                                <a:endParaRPr lang="fr-FR" dirty="0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43" name="Arc 42">
                            <a:extLst>
                              <a:ext uri="{FF2B5EF4-FFF2-40B4-BE49-F238E27FC236}">
                                <a16:creationId xmlns:a16="http://schemas.microsoft.com/office/drawing/2014/main" id="{2CAAB5EB-FB17-460F-90A9-9A0D42159A6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7422014" flipH="1" flipV="1">
                            <a:off x="1875235" y="1469047"/>
                            <a:ext cx="1045426" cy="947084"/>
                          </a:xfrm>
                          <a:prstGeom prst="arc">
                            <a:avLst>
                              <a:gd name="adj1" fmla="val 16741035"/>
                              <a:gd name="adj2" fmla="val 1254830"/>
                            </a:avLst>
                          </a:prstGeom>
                          <a:ln w="38100" cap="flat" cmpd="sng" algn="ctr">
                            <a:solidFill>
                              <a:srgbClr val="C00000"/>
                            </a:solidFill>
                            <a:prstDash val="sysDot"/>
                            <a:round/>
                            <a:headEnd type="none" w="med" len="med"/>
                            <a:tailEnd type="arrow" w="med" len="med"/>
                          </a:ln>
                        </p:spPr>
                        <p:style>
                          <a:lnRef idx="0">
                            <a:scrgbClr r="0" g="0" b="0"/>
                          </a:lnRef>
                          <a:fillRef idx="0">
                            <a:scrgbClr r="0" g="0" b="0"/>
                          </a:fillRef>
                          <a:effectRef idx="0">
                            <a:scrgbClr r="0" g="0" b="0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fr-FR"/>
                          </a:p>
                        </p:txBody>
                      </p:sp>
                    </p:grpSp>
                    <p:sp>
                      <p:nvSpPr>
                        <p:cNvPr id="41" name="Rectangle : coins arrondis 40">
                          <a:extLst>
                            <a:ext uri="{FF2B5EF4-FFF2-40B4-BE49-F238E27FC236}">
                              <a16:creationId xmlns:a16="http://schemas.microsoft.com/office/drawing/2014/main" id="{771B455A-E911-4029-B602-6BE5693AC7E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024256" y="2563647"/>
                          <a:ext cx="2219151" cy="297415"/>
                        </a:xfrm>
                        <a:prstGeom prst="roundRect">
                          <a:avLst/>
                        </a:prstGeom>
                        <a:noFill/>
                        <a:ln w="38100">
                          <a:solidFill>
                            <a:srgbClr val="C0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fr-FR" dirty="0"/>
                        </a:p>
                      </p:txBody>
                    </p:sp>
                  </p:grpSp>
                  <p:sp>
                    <p:nvSpPr>
                      <p:cNvPr id="39" name="Rectangle : coins arrondis 38">
                        <a:extLst>
                          <a:ext uri="{FF2B5EF4-FFF2-40B4-BE49-F238E27FC236}">
                            <a16:creationId xmlns:a16="http://schemas.microsoft.com/office/drawing/2014/main" id="{F8B0DB12-79D0-40A6-A28B-20E2D128C5F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382043" y="2429155"/>
                        <a:ext cx="2219151" cy="297415"/>
                      </a:xfrm>
                      <a:prstGeom prst="roundRect">
                        <a:avLst/>
                      </a:prstGeom>
                      <a:noFill/>
                      <a:ln w="38100"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fr-FR" dirty="0"/>
                      </a:p>
                    </p:txBody>
                  </p:sp>
                </p:grpSp>
                <p:sp>
                  <p:nvSpPr>
                    <p:cNvPr id="57" name="Ellipse 56">
                      <a:extLst>
                        <a:ext uri="{FF2B5EF4-FFF2-40B4-BE49-F238E27FC236}">
                          <a16:creationId xmlns:a16="http://schemas.microsoft.com/office/drawing/2014/main" id="{F1FB9102-EEC5-476E-98CB-00A0E560A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9818" y="1989621"/>
                      <a:ext cx="357051" cy="35705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58" name="ZoneTexte 57">
                      <a:extLst>
                        <a:ext uri="{FF2B5EF4-FFF2-40B4-BE49-F238E27FC236}">
                          <a16:creationId xmlns:a16="http://schemas.microsoft.com/office/drawing/2014/main" id="{7C7D0916-513C-4471-BD4A-16DB743114B5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1421227" y="1975406"/>
                      <a:ext cx="204560" cy="371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59" name="Ellipse 58">
                      <a:extLst>
                        <a:ext uri="{FF2B5EF4-FFF2-40B4-BE49-F238E27FC236}">
                          <a16:creationId xmlns:a16="http://schemas.microsoft.com/office/drawing/2014/main" id="{667910A1-BA57-4FC7-AE0D-E41568E27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67115" y="1880893"/>
                      <a:ext cx="357051" cy="35705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0" name="ZoneTexte 59">
                      <a:extLst>
                        <a:ext uri="{FF2B5EF4-FFF2-40B4-BE49-F238E27FC236}">
                          <a16:creationId xmlns:a16="http://schemas.microsoft.com/office/drawing/2014/main" id="{DFE5AC51-800C-49CF-B57F-828274FBCA3A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4508524" y="1866678"/>
                      <a:ext cx="204560" cy="371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p:txBody>
                </p:sp>
                <p:sp>
                  <p:nvSpPr>
                    <p:cNvPr id="61" name="Ellipse 60">
                      <a:extLst>
                        <a:ext uri="{FF2B5EF4-FFF2-40B4-BE49-F238E27FC236}">
                          <a16:creationId xmlns:a16="http://schemas.microsoft.com/office/drawing/2014/main" id="{D503B867-5CC1-4D01-8ABA-52D979131E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5460" y="2224796"/>
                      <a:ext cx="357051" cy="35705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ZoneTexte 61">
                      <a:extLst>
                        <a:ext uri="{FF2B5EF4-FFF2-40B4-BE49-F238E27FC236}">
                          <a16:creationId xmlns:a16="http://schemas.microsoft.com/office/drawing/2014/main" id="{B73B7812-C632-4A02-9EC2-55EEC132988A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6916869" y="2210581"/>
                      <a:ext cx="204560" cy="371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63" name="Ellipse 62">
                      <a:extLst>
                        <a:ext uri="{FF2B5EF4-FFF2-40B4-BE49-F238E27FC236}">
                          <a16:creationId xmlns:a16="http://schemas.microsoft.com/office/drawing/2014/main" id="{AC5D5AE8-9C9D-43B0-8F09-A4DF14745C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85478" y="1824733"/>
                      <a:ext cx="357051" cy="35705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4" name="ZoneTexte 63">
                      <a:extLst>
                        <a:ext uri="{FF2B5EF4-FFF2-40B4-BE49-F238E27FC236}">
                          <a16:creationId xmlns:a16="http://schemas.microsoft.com/office/drawing/2014/main" id="{34B571D9-F647-4EA8-B374-971062A912B1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9326887" y="1810518"/>
                      <a:ext cx="204560" cy="371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p:txBody>
                </p:sp>
                <p:sp>
                  <p:nvSpPr>
                    <p:cNvPr id="65" name="Ellipse 64">
                      <a:extLst>
                        <a:ext uri="{FF2B5EF4-FFF2-40B4-BE49-F238E27FC236}">
                          <a16:creationId xmlns:a16="http://schemas.microsoft.com/office/drawing/2014/main" id="{6477C61A-99AF-4FEC-A608-35CBC6FDF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425518" y="2136154"/>
                      <a:ext cx="357051" cy="357051"/>
                    </a:xfrm>
                    <a:prstGeom prst="ellipse">
                      <a:avLst/>
                    </a:prstGeom>
                    <a:solidFill>
                      <a:srgbClr val="C00000"/>
                    </a:solidFill>
                  </p:spPr>
                  <p:style>
                    <a:lnRef idx="0">
                      <a:schemeClr val="accent2"/>
                    </a:lnRef>
                    <a:fillRef idx="3">
                      <a:schemeClr val="accent2"/>
                    </a:fillRef>
                    <a:effectRef idx="3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6" name="ZoneTexte 65">
                      <a:extLst>
                        <a:ext uri="{FF2B5EF4-FFF2-40B4-BE49-F238E27FC236}">
                          <a16:creationId xmlns:a16="http://schemas.microsoft.com/office/drawing/2014/main" id="{80F4111D-2C18-4D08-ADBA-90604DA10818}"/>
                        </a:ext>
                      </a:extLst>
                    </p:cNvPr>
                    <p:cNvSpPr txBox="1"/>
                    <p:nvPr/>
                  </p:nvSpPr>
                  <p:spPr>
                    <a:xfrm flipH="1">
                      <a:off x="11466927" y="2121939"/>
                      <a:ext cx="204560" cy="3712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67" name="Rectangle : coins arrondis 66">
                      <a:extLst>
                        <a:ext uri="{FF2B5EF4-FFF2-40B4-BE49-F238E27FC236}">
                          <a16:creationId xmlns:a16="http://schemas.microsoft.com/office/drawing/2014/main" id="{57D33507-1B6A-4D9D-ACEE-2536D1E6B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615451" y="1863625"/>
                      <a:ext cx="2223482" cy="278192"/>
                    </a:xfrm>
                    <a:prstGeom prst="roundRect">
                      <a:avLst/>
                    </a:prstGeom>
                    <a:noFill/>
                    <a:ln w="38100">
                      <a:solidFill>
                        <a:srgbClr val="C0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  <p:sp>
                <p:nvSpPr>
                  <p:cNvPr id="68" name="Espace réservé du contenu 2">
                    <a:extLst>
                      <a:ext uri="{FF2B5EF4-FFF2-40B4-BE49-F238E27FC236}">
                        <a16:creationId xmlns:a16="http://schemas.microsoft.com/office/drawing/2014/main" id="{E35760C2-5A08-456B-957D-DC9484457F24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54490" y="595299"/>
                    <a:ext cx="1739020" cy="47001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fr-FR" sz="1500" dirty="0"/>
                      <a:t>Cliquer sur </a:t>
                    </a:r>
                  </a:p>
                  <a:p>
                    <a:pPr marL="0" indent="0" algn="ctr">
                      <a:buNone/>
                    </a:pPr>
                    <a:r>
                      <a:rPr lang="fr-FR" sz="1500" dirty="0"/>
                      <a:t>[Tous les éléments]</a:t>
                    </a:r>
                    <a:endParaRPr lang="fr-FR" sz="1500" i="1" dirty="0"/>
                  </a:p>
                </p:txBody>
              </p:sp>
              <p:sp>
                <p:nvSpPr>
                  <p:cNvPr id="69" name="Espace réservé du contenu 2">
                    <a:extLst>
                      <a:ext uri="{FF2B5EF4-FFF2-40B4-BE49-F238E27FC236}">
                        <a16:creationId xmlns:a16="http://schemas.microsoft.com/office/drawing/2014/main" id="{A3E69BCA-F63C-48CA-B986-3DF34B3A3E8A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2856382" y="708183"/>
                    <a:ext cx="1982551" cy="47001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fr-FR" sz="1500" dirty="0"/>
                      <a:t>Renseigner l’objet «  Support »</a:t>
                    </a:r>
                    <a:endParaRPr lang="fr-FR" sz="1500" i="1" dirty="0"/>
                  </a:p>
                </p:txBody>
              </p:sp>
              <p:sp>
                <p:nvSpPr>
                  <p:cNvPr id="70" name="Espace réservé du contenu 2">
                    <a:extLst>
                      <a:ext uri="{FF2B5EF4-FFF2-40B4-BE49-F238E27FC236}">
                        <a16:creationId xmlns:a16="http://schemas.microsoft.com/office/drawing/2014/main" id="{B707C5A9-CDD3-46AD-9EA8-722AA6B05A62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5376311" y="698541"/>
                    <a:ext cx="1708698" cy="489300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fr-FR" sz="1500" dirty="0"/>
                      <a:t>Cliquer sur l’objet [Supports]</a:t>
                    </a:r>
                    <a:endParaRPr lang="fr-FR" sz="1500" i="1" dirty="0"/>
                  </a:p>
                </p:txBody>
              </p:sp>
              <p:sp>
                <p:nvSpPr>
                  <p:cNvPr id="71" name="Espace réservé du contenu 2">
                    <a:extLst>
                      <a:ext uri="{FF2B5EF4-FFF2-40B4-BE49-F238E27FC236}">
                        <a16:creationId xmlns:a16="http://schemas.microsoft.com/office/drawing/2014/main" id="{A5F35838-4CD5-4636-B963-318E54778C39}"/>
                      </a:ext>
                    </a:extLst>
                  </p:cNvPr>
                  <p:cNvSpPr txBox="1">
                    <a:spLocks/>
                  </p:cNvSpPr>
                  <p:nvPr/>
                </p:nvSpPr>
                <p:spPr>
                  <a:xfrm>
                    <a:off x="7637320" y="718861"/>
                    <a:ext cx="1581630" cy="470016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>
                    <a:noAutofit/>
                  </a:bodyPr>
                  <a:lstStyle>
                    <a:lvl1pPr marL="228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  <a:buChar char="•"/>
                      <a:defRPr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685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43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600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0574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5146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9718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4290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886200" indent="-228600" algn="l" defTabSz="914400" rtl="0" eaLnBrk="1" latinLnBrk="0" hangingPunct="1">
                      <a:lnSpc>
                        <a:spcPct val="90000"/>
                      </a:lnSpc>
                      <a:spcBef>
                        <a:spcPts val="500"/>
                      </a:spcBef>
                      <a:buFont typeface="Arial" panose="020B0604020202020204" pitchFamily="34" charset="0"/>
                      <a:buChar char="•"/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indent="0" algn="ctr">
                      <a:buNone/>
                    </a:pPr>
                    <a:r>
                      <a:rPr lang="fr-FR" sz="1500" dirty="0"/>
                      <a:t>Cliquer sur «  Tout »</a:t>
                    </a:r>
                    <a:endParaRPr lang="fr-FR" sz="1500" i="1" dirty="0"/>
                  </a:p>
                </p:txBody>
              </p:sp>
            </p:grpSp>
          </p:grpSp>
        </p:grpSp>
      </p:grpSp>
      <p:sp>
        <p:nvSpPr>
          <p:cNvPr id="73" name="Espace réservé du contenu 2">
            <a:extLst>
              <a:ext uri="{FF2B5EF4-FFF2-40B4-BE49-F238E27FC236}">
                <a16:creationId xmlns:a16="http://schemas.microsoft.com/office/drawing/2014/main" id="{7F956D9F-4429-4344-A028-8976B6E96363}"/>
              </a:ext>
            </a:extLst>
          </p:cNvPr>
          <p:cNvSpPr txBox="1">
            <a:spLocks/>
          </p:cNvSpPr>
          <p:nvPr/>
        </p:nvSpPr>
        <p:spPr>
          <a:xfrm>
            <a:off x="610071" y="158010"/>
            <a:ext cx="6744306" cy="4700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800" dirty="0"/>
              <a:t>Retrouver l’ensemble des objets dans « Tous les éléments »</a:t>
            </a:r>
          </a:p>
        </p:txBody>
      </p:sp>
      <p:sp>
        <p:nvSpPr>
          <p:cNvPr id="76" name="Rectangle 75" descr="Infinité">
            <a:extLst>
              <a:ext uri="{FF2B5EF4-FFF2-40B4-BE49-F238E27FC236}">
                <a16:creationId xmlns:a16="http://schemas.microsoft.com/office/drawing/2014/main" id="{31EC2C76-6FE9-43F1-AE50-4CA695F6820B}"/>
              </a:ext>
            </a:extLst>
          </p:cNvPr>
          <p:cNvSpPr/>
          <p:nvPr/>
        </p:nvSpPr>
        <p:spPr>
          <a:xfrm>
            <a:off x="0" y="0"/>
            <a:ext cx="474923" cy="47972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8344B5E7-DE9C-4734-AFCB-2B543C6AB997}"/>
              </a:ext>
            </a:extLst>
          </p:cNvPr>
          <p:cNvGrpSpPr/>
          <p:nvPr/>
        </p:nvGrpSpPr>
        <p:grpSpPr>
          <a:xfrm>
            <a:off x="11660777" y="-1"/>
            <a:ext cx="413561" cy="357051"/>
            <a:chOff x="11660777" y="-1"/>
            <a:chExt cx="413561" cy="357051"/>
          </a:xfrm>
        </p:grpSpPr>
        <p:sp>
          <p:nvSpPr>
            <p:cNvPr id="78" name="Rectangle : avec coins arrondis en haut 77">
              <a:extLst>
                <a:ext uri="{FF2B5EF4-FFF2-40B4-BE49-F238E27FC236}">
                  <a16:creationId xmlns:a16="http://schemas.microsoft.com/office/drawing/2014/main" id="{88BC5B26-556E-4137-878C-08FF2EE1F286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CE77D6F7-48FA-48AC-9881-07336FB9AAF7}"/>
                </a:ext>
              </a:extLst>
            </p:cNvPr>
            <p:cNvSpPr txBox="1"/>
            <p:nvPr/>
          </p:nvSpPr>
          <p:spPr>
            <a:xfrm>
              <a:off x="11673273" y="8704"/>
              <a:ext cx="4010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780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F9FADBA-9AB4-415D-BCE4-23F7C12BB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3481" y="1254761"/>
            <a:ext cx="8351519" cy="5567679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9A8727CC-41C0-4ECD-A7EF-AE88AA8D9E6D}"/>
              </a:ext>
            </a:extLst>
          </p:cNvPr>
          <p:cNvSpPr txBox="1">
            <a:spLocks/>
          </p:cNvSpPr>
          <p:nvPr/>
        </p:nvSpPr>
        <p:spPr>
          <a:xfrm>
            <a:off x="2738332" y="2711210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6600" dirty="0"/>
              <a:t>MERCI DE VOTRE ATTENTION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3876C663-DCC2-4DB5-A151-79A515AE1CB1}"/>
              </a:ext>
            </a:extLst>
          </p:cNvPr>
          <p:cNvSpPr txBox="1">
            <a:spLocks/>
          </p:cNvSpPr>
          <p:nvPr/>
        </p:nvSpPr>
        <p:spPr>
          <a:xfrm>
            <a:off x="3700992" y="4711546"/>
            <a:ext cx="8181340" cy="10766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fr-FR" sz="3600" dirty="0">
                <a:solidFill>
                  <a:srgbClr val="C00000"/>
                </a:solidFill>
              </a:rPr>
              <a:t>À VOUS DE JOUER</a:t>
            </a:r>
            <a:endParaRPr lang="fr-FR" sz="2000" dirty="0">
              <a:solidFill>
                <a:srgbClr val="C00000"/>
              </a:solidFill>
            </a:endParaRP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A794A76-AF58-450E-90B3-31B5BF5143E4}"/>
              </a:ext>
            </a:extLst>
          </p:cNvPr>
          <p:cNvCxnSpPr/>
          <p:nvPr/>
        </p:nvCxnSpPr>
        <p:spPr>
          <a:xfrm>
            <a:off x="6621204" y="4589463"/>
            <a:ext cx="5261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0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2699F-932C-460E-988F-6E31297F8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76" y="85340"/>
            <a:ext cx="4191523" cy="653778"/>
          </a:xfrm>
        </p:spPr>
        <p:txBody>
          <a:bodyPr>
            <a:normAutofit fontScale="90000"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85" name="Espace réservé du contenu 2">
            <a:extLst>
              <a:ext uri="{FF2B5EF4-FFF2-40B4-BE49-F238E27FC236}">
                <a16:creationId xmlns:a16="http://schemas.microsoft.com/office/drawing/2014/main" id="{5D62027F-3089-4743-A5CD-C2ACB069F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063" y="5005346"/>
            <a:ext cx="2029436" cy="84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1600" b="1" i="1" dirty="0"/>
              <a:t>« Cliquer sur l’icone qui vous intéresse ! »</a:t>
            </a:r>
          </a:p>
        </p:txBody>
      </p:sp>
      <p:pic>
        <p:nvPicPr>
          <p:cNvPr id="86" name="Image 85" descr="Une image contenant jouet, poupée, décoré&#10;&#10;Description générée automatiquement">
            <a:hlinkClick r:id="rId2" action="ppaction://hlinksldjump"/>
            <a:extLst>
              <a:ext uri="{FF2B5EF4-FFF2-40B4-BE49-F238E27FC236}">
                <a16:creationId xmlns:a16="http://schemas.microsoft.com/office/drawing/2014/main" id="{0628E440-26B9-424F-9666-71D870CCA5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63" y="1232282"/>
            <a:ext cx="4112236" cy="3817335"/>
          </a:xfrm>
          <a:prstGeom prst="rect">
            <a:avLst/>
          </a:prstGeom>
        </p:spPr>
      </p:pic>
      <p:sp>
        <p:nvSpPr>
          <p:cNvPr id="49" name="Rectangle 48">
            <a:hlinkClick r:id="rId4" action="ppaction://hlinksldjump"/>
            <a:extLst>
              <a:ext uri="{FF2B5EF4-FFF2-40B4-BE49-F238E27FC236}">
                <a16:creationId xmlns:a16="http://schemas.microsoft.com/office/drawing/2014/main" id="{E70EC4B2-691C-460C-9FF5-6190EC9D2C72}"/>
              </a:ext>
            </a:extLst>
          </p:cNvPr>
          <p:cNvSpPr/>
          <p:nvPr/>
        </p:nvSpPr>
        <p:spPr>
          <a:xfrm>
            <a:off x="5648011" y="264478"/>
            <a:ext cx="538315" cy="492108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29E5D0D7-BD09-468E-AFB7-FA654EAD2620}"/>
              </a:ext>
            </a:extLst>
          </p:cNvPr>
          <p:cNvGrpSpPr/>
          <p:nvPr/>
        </p:nvGrpSpPr>
        <p:grpSpPr>
          <a:xfrm>
            <a:off x="5638653" y="864222"/>
            <a:ext cx="3118310" cy="492108"/>
            <a:chOff x="1490731" y="562156"/>
            <a:chExt cx="1708216" cy="47972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921EC0D-EFB0-432B-B530-976973A5DF64}"/>
                </a:ext>
              </a:extLst>
            </p:cNvPr>
            <p:cNvSpPr/>
            <p:nvPr/>
          </p:nvSpPr>
          <p:spPr>
            <a:xfrm>
              <a:off x="1490731" y="562156"/>
              <a:ext cx="1708216" cy="47972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ZoneTexte 51">
              <a:hlinkClick r:id="rId6" action="ppaction://hlinksldjump"/>
              <a:extLst>
                <a:ext uri="{FF2B5EF4-FFF2-40B4-BE49-F238E27FC236}">
                  <a16:creationId xmlns:a16="http://schemas.microsoft.com/office/drawing/2014/main" id="{EDD4DA5A-1B26-4F30-9895-C3E3F129C6F8}"/>
                </a:ext>
              </a:extLst>
            </p:cNvPr>
            <p:cNvSpPr txBox="1"/>
            <p:nvPr/>
          </p:nvSpPr>
          <p:spPr>
            <a:xfrm>
              <a:off x="1490731" y="562156"/>
              <a:ext cx="1708216" cy="479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Authentification</a:t>
              </a:r>
            </a:p>
          </p:txBody>
        </p:sp>
      </p:grpSp>
      <p:sp>
        <p:nvSpPr>
          <p:cNvPr id="53" name="Rectangle 52">
            <a:hlinkClick r:id="rId7" action="ppaction://hlinksldjump"/>
            <a:extLst>
              <a:ext uri="{FF2B5EF4-FFF2-40B4-BE49-F238E27FC236}">
                <a16:creationId xmlns:a16="http://schemas.microsoft.com/office/drawing/2014/main" id="{07385DA2-60DF-4722-A9FB-B92310F49586}"/>
              </a:ext>
            </a:extLst>
          </p:cNvPr>
          <p:cNvSpPr/>
          <p:nvPr/>
        </p:nvSpPr>
        <p:spPr>
          <a:xfrm>
            <a:off x="5648011" y="1463966"/>
            <a:ext cx="538315" cy="492108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5195547E-68BB-4039-A084-ACF0F3B026F3}"/>
              </a:ext>
            </a:extLst>
          </p:cNvPr>
          <p:cNvGrpSpPr/>
          <p:nvPr/>
        </p:nvGrpSpPr>
        <p:grpSpPr>
          <a:xfrm>
            <a:off x="5638653" y="2063709"/>
            <a:ext cx="3118310" cy="492108"/>
            <a:chOff x="1518987" y="1679904"/>
            <a:chExt cx="1708216" cy="479720"/>
          </a:xfrm>
        </p:grpSpPr>
        <p:sp>
          <p:nvSpPr>
            <p:cNvPr id="55" name="Rectangle 54">
              <a:hlinkClick r:id="rId9" action="ppaction://hlinksldjump"/>
              <a:extLst>
                <a:ext uri="{FF2B5EF4-FFF2-40B4-BE49-F238E27FC236}">
                  <a16:creationId xmlns:a16="http://schemas.microsoft.com/office/drawing/2014/main" id="{7110B32E-E6C9-4B17-8F7E-310734EFA132}"/>
                </a:ext>
              </a:extLst>
            </p:cNvPr>
            <p:cNvSpPr/>
            <p:nvPr/>
          </p:nvSpPr>
          <p:spPr>
            <a:xfrm>
              <a:off x="1518987" y="1679904"/>
              <a:ext cx="1708216" cy="479720"/>
            </a:xfrm>
            <a:prstGeom prst="rect">
              <a:avLst/>
            </a:prstGeom>
            <a:solidFill>
              <a:srgbClr val="EB709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ZoneTexte 55">
              <a:hlinkClick r:id="rId10" action="ppaction://hlinksldjump"/>
              <a:extLst>
                <a:ext uri="{FF2B5EF4-FFF2-40B4-BE49-F238E27FC236}">
                  <a16:creationId xmlns:a16="http://schemas.microsoft.com/office/drawing/2014/main" id="{BBC8303A-4104-4594-9FC3-6158EEB77BE7}"/>
                </a:ext>
              </a:extLst>
            </p:cNvPr>
            <p:cNvSpPr txBox="1"/>
            <p:nvPr/>
          </p:nvSpPr>
          <p:spPr>
            <a:xfrm>
              <a:off x="1518987" y="1679904"/>
              <a:ext cx="1708216" cy="479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Événements / calendrier - RDV</a:t>
              </a:r>
            </a:p>
          </p:txBody>
        </p:sp>
      </p:grpSp>
      <p:sp>
        <p:nvSpPr>
          <p:cNvPr id="57" name="Rectangle 56">
            <a:hlinkClick r:id="rId11" action="ppaction://hlinksldjump"/>
            <a:extLst>
              <a:ext uri="{FF2B5EF4-FFF2-40B4-BE49-F238E27FC236}">
                <a16:creationId xmlns:a16="http://schemas.microsoft.com/office/drawing/2014/main" id="{89813E5B-57DD-4219-B5A3-AB2D2144AAD6}"/>
              </a:ext>
            </a:extLst>
          </p:cNvPr>
          <p:cNvSpPr/>
          <p:nvPr/>
        </p:nvSpPr>
        <p:spPr>
          <a:xfrm>
            <a:off x="5648011" y="2663453"/>
            <a:ext cx="538315" cy="492108"/>
          </a:xfrm>
          <a:prstGeom prst="rect">
            <a:avLst/>
          </a:pr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96E7A1CA-DA3B-47A9-ABC7-89CE13A44214}"/>
              </a:ext>
            </a:extLst>
          </p:cNvPr>
          <p:cNvGrpSpPr/>
          <p:nvPr/>
        </p:nvGrpSpPr>
        <p:grpSpPr>
          <a:xfrm>
            <a:off x="6856143" y="3847939"/>
            <a:ext cx="2537309" cy="504180"/>
            <a:chOff x="2780157" y="3926548"/>
            <a:chExt cx="1389943" cy="491488"/>
          </a:xfrm>
        </p:grpSpPr>
        <p:sp>
          <p:nvSpPr>
            <p:cNvPr id="60" name="Rectangle 59">
              <a:hlinkClick r:id="rId13" action="ppaction://hlinksldjump"/>
              <a:extLst>
                <a:ext uri="{FF2B5EF4-FFF2-40B4-BE49-F238E27FC236}">
                  <a16:creationId xmlns:a16="http://schemas.microsoft.com/office/drawing/2014/main" id="{044F54E8-03C4-4B60-BC14-F9B8F01E7B38}"/>
                </a:ext>
              </a:extLst>
            </p:cNvPr>
            <p:cNvSpPr/>
            <p:nvPr/>
          </p:nvSpPr>
          <p:spPr>
            <a:xfrm>
              <a:off x="2780157" y="3938316"/>
              <a:ext cx="1389943" cy="479720"/>
            </a:xfrm>
            <a:prstGeom prst="rect">
              <a:avLst/>
            </a:prstGeom>
            <a:solidFill>
              <a:srgbClr val="F989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fr-FR" dirty="0"/>
            </a:p>
          </p:txBody>
        </p:sp>
        <p:sp>
          <p:nvSpPr>
            <p:cNvPr id="61" name="ZoneTexte 60">
              <a:hlinkClick r:id="rId13" action="ppaction://hlinksldjump"/>
              <a:extLst>
                <a:ext uri="{FF2B5EF4-FFF2-40B4-BE49-F238E27FC236}">
                  <a16:creationId xmlns:a16="http://schemas.microsoft.com/office/drawing/2014/main" id="{FC9A614F-5410-47E2-BF66-EC9D5A4957BD}"/>
                </a:ext>
              </a:extLst>
            </p:cNvPr>
            <p:cNvSpPr txBox="1"/>
            <p:nvPr/>
          </p:nvSpPr>
          <p:spPr>
            <a:xfrm>
              <a:off x="2786432" y="3926548"/>
              <a:ext cx="1373866" cy="4797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Silhouettes / Personnes physiques</a:t>
              </a:r>
            </a:p>
          </p:txBody>
        </p:sp>
      </p:grpSp>
      <p:sp>
        <p:nvSpPr>
          <p:cNvPr id="62" name="Rectangle 61">
            <a:hlinkClick r:id="rId13" action="ppaction://hlinksldjump"/>
            <a:extLst>
              <a:ext uri="{FF2B5EF4-FFF2-40B4-BE49-F238E27FC236}">
                <a16:creationId xmlns:a16="http://schemas.microsoft.com/office/drawing/2014/main" id="{47FE0039-542B-435F-92C6-07CAF92B1DC7}"/>
              </a:ext>
            </a:extLst>
          </p:cNvPr>
          <p:cNvSpPr/>
          <p:nvPr/>
        </p:nvSpPr>
        <p:spPr>
          <a:xfrm>
            <a:off x="6276296" y="3850072"/>
            <a:ext cx="538315" cy="492108"/>
          </a:xfrm>
          <a:prstGeom prst="rect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64" name="Rectangle 63">
            <a:hlinkClick r:id="rId15" action="ppaction://hlinksldjump"/>
            <a:extLst>
              <a:ext uri="{FF2B5EF4-FFF2-40B4-BE49-F238E27FC236}">
                <a16:creationId xmlns:a16="http://schemas.microsoft.com/office/drawing/2014/main" id="{6934742A-C6AC-4644-A034-9635CC10CFCD}"/>
              </a:ext>
            </a:extLst>
          </p:cNvPr>
          <p:cNvSpPr/>
          <p:nvPr/>
        </p:nvSpPr>
        <p:spPr>
          <a:xfrm>
            <a:off x="5653180" y="3271094"/>
            <a:ext cx="3084652" cy="492108"/>
          </a:xfrm>
          <a:prstGeom prst="rect">
            <a:avLst/>
          </a:prstGeom>
          <a:solidFill>
            <a:srgbClr val="F29759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BFC33E8B-E0ED-4389-BD05-6AEADB48E3B4}"/>
              </a:ext>
            </a:extLst>
          </p:cNvPr>
          <p:cNvGrpSpPr/>
          <p:nvPr/>
        </p:nvGrpSpPr>
        <p:grpSpPr>
          <a:xfrm>
            <a:off x="6304959" y="247010"/>
            <a:ext cx="3118310" cy="492108"/>
            <a:chOff x="1490731" y="562156"/>
            <a:chExt cx="1708216" cy="479720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8F01307-CB7B-4230-9D43-CF5B356B6EEF}"/>
                </a:ext>
              </a:extLst>
            </p:cNvPr>
            <p:cNvSpPr/>
            <p:nvPr/>
          </p:nvSpPr>
          <p:spPr>
            <a:xfrm>
              <a:off x="1490731" y="562156"/>
              <a:ext cx="1708216" cy="479720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ZoneTexte 67">
              <a:hlinkClick r:id="rId4" action="ppaction://hlinksldjump"/>
              <a:extLst>
                <a:ext uri="{FF2B5EF4-FFF2-40B4-BE49-F238E27FC236}">
                  <a16:creationId xmlns:a16="http://schemas.microsoft.com/office/drawing/2014/main" id="{AFABDAEE-50B8-4E30-BD13-5E4320185310}"/>
                </a:ext>
              </a:extLst>
            </p:cNvPr>
            <p:cNvSpPr txBox="1"/>
            <p:nvPr/>
          </p:nvSpPr>
          <p:spPr>
            <a:xfrm>
              <a:off x="1490731" y="562156"/>
              <a:ext cx="1708216" cy="479720"/>
            </a:xfrm>
            <a:prstGeom prst="rect">
              <a:avLst/>
            </a:prstGeom>
            <a:solidFill>
              <a:srgbClr val="00A1E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Télécharger l’application</a:t>
              </a:r>
            </a:p>
          </p:txBody>
        </p: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C520B242-302C-4C81-9A3B-F31613A1AFED}"/>
              </a:ext>
            </a:extLst>
          </p:cNvPr>
          <p:cNvGrpSpPr/>
          <p:nvPr/>
        </p:nvGrpSpPr>
        <p:grpSpPr>
          <a:xfrm>
            <a:off x="6304959" y="1446498"/>
            <a:ext cx="3118310" cy="492108"/>
            <a:chOff x="1518987" y="1679904"/>
            <a:chExt cx="1708216" cy="479720"/>
          </a:xfrm>
        </p:grpSpPr>
        <p:sp>
          <p:nvSpPr>
            <p:cNvPr id="70" name="Rectangle 69">
              <a:hlinkClick r:id="rId9" action="ppaction://hlinksldjump"/>
              <a:extLst>
                <a:ext uri="{FF2B5EF4-FFF2-40B4-BE49-F238E27FC236}">
                  <a16:creationId xmlns:a16="http://schemas.microsoft.com/office/drawing/2014/main" id="{AE4D9953-EBDF-4477-B2BF-D73B02005484}"/>
                </a:ext>
              </a:extLst>
            </p:cNvPr>
            <p:cNvSpPr/>
            <p:nvPr/>
          </p:nvSpPr>
          <p:spPr>
            <a:xfrm>
              <a:off x="1518987" y="1679904"/>
              <a:ext cx="1708216" cy="479720"/>
            </a:xfrm>
            <a:prstGeom prst="rect">
              <a:avLst/>
            </a:prstGeom>
            <a:solidFill>
              <a:srgbClr val="EB709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1" name="ZoneTexte 70">
              <a:hlinkClick r:id="rId7" action="ppaction://hlinksldjump"/>
              <a:extLst>
                <a:ext uri="{FF2B5EF4-FFF2-40B4-BE49-F238E27FC236}">
                  <a16:creationId xmlns:a16="http://schemas.microsoft.com/office/drawing/2014/main" id="{A510AF60-6195-4624-B811-1078F3E5E9D1}"/>
                </a:ext>
              </a:extLst>
            </p:cNvPr>
            <p:cNvSpPr txBox="1"/>
            <p:nvPr/>
          </p:nvSpPr>
          <p:spPr>
            <a:xfrm>
              <a:off x="1518987" y="1679904"/>
              <a:ext cx="1708216" cy="479720"/>
            </a:xfrm>
            <a:prstGeom prst="rect">
              <a:avLst/>
            </a:prstGeom>
            <a:solidFill>
              <a:srgbClr val="FCB70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Menu et lanceur d’application</a:t>
              </a:r>
            </a:p>
          </p:txBody>
        </p: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560AEC1F-E430-437B-B5DC-AAB4B9529BAF}"/>
              </a:ext>
            </a:extLst>
          </p:cNvPr>
          <p:cNvGrpSpPr/>
          <p:nvPr/>
        </p:nvGrpSpPr>
        <p:grpSpPr>
          <a:xfrm>
            <a:off x="6304979" y="2645986"/>
            <a:ext cx="3118290" cy="492108"/>
            <a:chOff x="2113217" y="3356526"/>
            <a:chExt cx="1708205" cy="47972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F482CC7-8D93-4816-9682-FD5428F9B33D}"/>
                </a:ext>
              </a:extLst>
            </p:cNvPr>
            <p:cNvSpPr/>
            <p:nvPr/>
          </p:nvSpPr>
          <p:spPr>
            <a:xfrm>
              <a:off x="2113217" y="3356526"/>
              <a:ext cx="1708205" cy="479720"/>
            </a:xfrm>
            <a:prstGeom prst="rect">
              <a:avLst/>
            </a:prstGeom>
            <a:solidFill>
              <a:srgbClr val="F9896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ZoneTexte 73">
              <a:hlinkClick r:id="rId11" action="ppaction://hlinksldjump"/>
              <a:extLst>
                <a:ext uri="{FF2B5EF4-FFF2-40B4-BE49-F238E27FC236}">
                  <a16:creationId xmlns:a16="http://schemas.microsoft.com/office/drawing/2014/main" id="{CBA4CD8A-7529-4950-B62C-6B960D56A514}"/>
                </a:ext>
              </a:extLst>
            </p:cNvPr>
            <p:cNvSpPr txBox="1"/>
            <p:nvPr/>
          </p:nvSpPr>
          <p:spPr>
            <a:xfrm>
              <a:off x="2113217" y="3356526"/>
              <a:ext cx="1708205" cy="479720"/>
            </a:xfrm>
            <a:prstGeom prst="rect">
              <a:avLst/>
            </a:prstGeom>
            <a:solidFill>
              <a:srgbClr val="4CC077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FR" sz="1500" b="1" kern="1200" dirty="0"/>
                <a:t>Tâches</a:t>
              </a:r>
            </a:p>
          </p:txBody>
        </p:sp>
      </p:grpSp>
      <p:sp>
        <p:nvSpPr>
          <p:cNvPr id="80" name="ZoneTexte 79">
            <a:hlinkClick r:id="rId16" action="ppaction://hlinksldjump"/>
            <a:extLst>
              <a:ext uri="{FF2B5EF4-FFF2-40B4-BE49-F238E27FC236}">
                <a16:creationId xmlns:a16="http://schemas.microsoft.com/office/drawing/2014/main" id="{E9A97ACE-F98A-4164-8A8C-5B813EE0CAE4}"/>
              </a:ext>
            </a:extLst>
          </p:cNvPr>
          <p:cNvSpPr txBox="1"/>
          <p:nvPr/>
        </p:nvSpPr>
        <p:spPr>
          <a:xfrm>
            <a:off x="6223310" y="4973164"/>
            <a:ext cx="3166771" cy="492108"/>
          </a:xfrm>
          <a:prstGeom prst="rect">
            <a:avLst/>
          </a:prstGeom>
          <a:solidFill>
            <a:srgbClr val="EF6F6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500" b="1" dirty="0"/>
              <a:t>Tableaux de bords</a:t>
            </a:r>
          </a:p>
        </p:txBody>
      </p:sp>
      <p:sp>
        <p:nvSpPr>
          <p:cNvPr id="81" name="Rectangle 80" descr="Clé">
            <a:hlinkClick r:id="rId6" action="ppaction://hlinksldjump"/>
            <a:extLst>
              <a:ext uri="{FF2B5EF4-FFF2-40B4-BE49-F238E27FC236}">
                <a16:creationId xmlns:a16="http://schemas.microsoft.com/office/drawing/2014/main" id="{E18D592C-673E-41A4-93BD-839FC373BF38}"/>
              </a:ext>
            </a:extLst>
          </p:cNvPr>
          <p:cNvSpPr/>
          <p:nvPr/>
        </p:nvSpPr>
        <p:spPr>
          <a:xfrm>
            <a:off x="8884954" y="871112"/>
            <a:ext cx="538315" cy="492108"/>
          </a:xfrm>
          <a:prstGeom prst="rect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2" name="Rectangle 81">
            <a:hlinkClick r:id="rId10" action="ppaction://hlinksldjump"/>
            <a:extLst>
              <a:ext uri="{FF2B5EF4-FFF2-40B4-BE49-F238E27FC236}">
                <a16:creationId xmlns:a16="http://schemas.microsoft.com/office/drawing/2014/main" id="{2DD141D8-7985-44EE-8FF6-319C4BEECEA3}"/>
              </a:ext>
            </a:extLst>
          </p:cNvPr>
          <p:cNvSpPr/>
          <p:nvPr/>
        </p:nvSpPr>
        <p:spPr>
          <a:xfrm>
            <a:off x="8884954" y="2067278"/>
            <a:ext cx="538315" cy="492108"/>
          </a:xfrm>
          <a:prstGeom prst="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Rectangle 82">
            <a:hlinkClick r:id="rId13" action="ppaction://hlinksldjump"/>
            <a:extLst>
              <a:ext uri="{FF2B5EF4-FFF2-40B4-BE49-F238E27FC236}">
                <a16:creationId xmlns:a16="http://schemas.microsoft.com/office/drawing/2014/main" id="{F7544966-2119-4346-A438-751A89DFE082}"/>
              </a:ext>
            </a:extLst>
          </p:cNvPr>
          <p:cNvSpPr/>
          <p:nvPr/>
        </p:nvSpPr>
        <p:spPr>
          <a:xfrm>
            <a:off x="5684995" y="3847939"/>
            <a:ext cx="538315" cy="492108"/>
          </a:xfrm>
          <a:prstGeom prst="rect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4" name="Rectangle 83">
            <a:hlinkClick r:id="rId15" action="ppaction://hlinksldjump"/>
            <a:extLst>
              <a:ext uri="{FF2B5EF4-FFF2-40B4-BE49-F238E27FC236}">
                <a16:creationId xmlns:a16="http://schemas.microsoft.com/office/drawing/2014/main" id="{4A8D8AC8-FB8C-41A5-9B8D-763AA479B9F7}"/>
              </a:ext>
            </a:extLst>
          </p:cNvPr>
          <p:cNvSpPr/>
          <p:nvPr/>
        </p:nvSpPr>
        <p:spPr>
          <a:xfrm>
            <a:off x="8837243" y="3251703"/>
            <a:ext cx="538315" cy="492108"/>
          </a:xfrm>
          <a:prstGeom prst="rect">
            <a:avLst/>
          </a:prstGeom>
          <a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FR" dirty="0"/>
          </a:p>
        </p:txBody>
      </p:sp>
      <p:sp>
        <p:nvSpPr>
          <p:cNvPr id="97" name="ZoneTexte 96">
            <a:hlinkClick r:id="rId22" action="ppaction://hlinksldjump"/>
            <a:extLst>
              <a:ext uri="{FF2B5EF4-FFF2-40B4-BE49-F238E27FC236}">
                <a16:creationId xmlns:a16="http://schemas.microsoft.com/office/drawing/2014/main" id="{EBE0B301-AB9C-4CE4-AC23-15A68571717A}"/>
              </a:ext>
            </a:extLst>
          </p:cNvPr>
          <p:cNvSpPr txBox="1"/>
          <p:nvPr/>
        </p:nvSpPr>
        <p:spPr>
          <a:xfrm>
            <a:off x="5638653" y="5518499"/>
            <a:ext cx="3166771" cy="492108"/>
          </a:xfrm>
          <a:prstGeom prst="rect">
            <a:avLst/>
          </a:prstGeom>
          <a:solidFill>
            <a:srgbClr val="2ECCB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500" b="1" kern="1200" dirty="0"/>
              <a:t>Rapports</a:t>
            </a:r>
          </a:p>
        </p:txBody>
      </p:sp>
      <p:sp>
        <p:nvSpPr>
          <p:cNvPr id="98" name="Rectangle 97">
            <a:hlinkClick r:id="rId22" action="ppaction://hlinksldjump"/>
            <a:extLst>
              <a:ext uri="{FF2B5EF4-FFF2-40B4-BE49-F238E27FC236}">
                <a16:creationId xmlns:a16="http://schemas.microsoft.com/office/drawing/2014/main" id="{137077BA-B825-47E9-A4E2-E594FF7283E4}"/>
              </a:ext>
            </a:extLst>
          </p:cNvPr>
          <p:cNvSpPr/>
          <p:nvPr/>
        </p:nvSpPr>
        <p:spPr>
          <a:xfrm>
            <a:off x="8835169" y="5540868"/>
            <a:ext cx="538315" cy="447371"/>
          </a:xfrm>
          <a:prstGeom prst="rect">
            <a:avLst/>
          </a:prstGeom>
          <a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2" name="ZoneTexte 101">
            <a:hlinkClick r:id="rId24" action="ppaction://hlinksldjump"/>
            <a:extLst>
              <a:ext uri="{FF2B5EF4-FFF2-40B4-BE49-F238E27FC236}">
                <a16:creationId xmlns:a16="http://schemas.microsoft.com/office/drawing/2014/main" id="{AA3A3C67-C3FD-49E0-9889-F7B5160C3032}"/>
              </a:ext>
            </a:extLst>
          </p:cNvPr>
          <p:cNvSpPr txBox="1"/>
          <p:nvPr/>
        </p:nvSpPr>
        <p:spPr>
          <a:xfrm>
            <a:off x="6251984" y="6072370"/>
            <a:ext cx="3166771" cy="492108"/>
          </a:xfrm>
          <a:prstGeom prst="rect">
            <a:avLst/>
          </a:prstGeom>
          <a:solidFill>
            <a:srgbClr val="F10D7A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500" b="1" kern="1200" dirty="0"/>
              <a:t>Tous les éléments</a:t>
            </a:r>
          </a:p>
        </p:txBody>
      </p:sp>
      <p:sp>
        <p:nvSpPr>
          <p:cNvPr id="115" name="ZoneTexte 114">
            <a:hlinkClick r:id="rId15" action="ppaction://hlinksldjump"/>
            <a:extLst>
              <a:ext uri="{FF2B5EF4-FFF2-40B4-BE49-F238E27FC236}">
                <a16:creationId xmlns:a16="http://schemas.microsoft.com/office/drawing/2014/main" id="{70996A8F-211B-4827-8778-9419CF26CF10}"/>
              </a:ext>
            </a:extLst>
          </p:cNvPr>
          <p:cNvSpPr txBox="1"/>
          <p:nvPr/>
        </p:nvSpPr>
        <p:spPr>
          <a:xfrm>
            <a:off x="5841634" y="3362101"/>
            <a:ext cx="2707742" cy="30556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500" b="1" kern="1200" dirty="0"/>
              <a:t>Actions / Campagnes</a:t>
            </a:r>
          </a:p>
        </p:txBody>
      </p:sp>
      <p:sp>
        <p:nvSpPr>
          <p:cNvPr id="43" name="Rectangle 42">
            <a:hlinkClick r:id="rId16" action="ppaction://hlinksldjump"/>
            <a:extLst>
              <a:ext uri="{FF2B5EF4-FFF2-40B4-BE49-F238E27FC236}">
                <a16:creationId xmlns:a16="http://schemas.microsoft.com/office/drawing/2014/main" id="{C51ED2F7-CB94-49A3-8888-70AAEB165A2F}"/>
              </a:ext>
            </a:extLst>
          </p:cNvPr>
          <p:cNvSpPr/>
          <p:nvPr/>
        </p:nvSpPr>
        <p:spPr>
          <a:xfrm>
            <a:off x="5648010" y="4973164"/>
            <a:ext cx="538315" cy="492108"/>
          </a:xfrm>
          <a:prstGeom prst="rect">
            <a:avLst/>
          </a:prstGeom>
          <a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ZoneTexte 43">
            <a:hlinkClick r:id="rId26" action="ppaction://hlinksldjump"/>
            <a:extLst>
              <a:ext uri="{FF2B5EF4-FFF2-40B4-BE49-F238E27FC236}">
                <a16:creationId xmlns:a16="http://schemas.microsoft.com/office/drawing/2014/main" id="{6D8AF90D-ECDE-4A3F-AC9A-C017AE216DA2}"/>
              </a:ext>
            </a:extLst>
          </p:cNvPr>
          <p:cNvSpPr txBox="1"/>
          <p:nvPr/>
        </p:nvSpPr>
        <p:spPr>
          <a:xfrm>
            <a:off x="5648011" y="4429620"/>
            <a:ext cx="3166771" cy="492108"/>
          </a:xfrm>
          <a:prstGeom prst="rect">
            <a:avLst/>
          </a:prstGeom>
          <a:solidFill>
            <a:srgbClr val="7F8DE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1910" tIns="41910" rIns="41910" bIns="41910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500" b="1" kern="1200" dirty="0"/>
              <a:t>Comptes</a:t>
            </a:r>
          </a:p>
        </p:txBody>
      </p:sp>
      <p:pic>
        <p:nvPicPr>
          <p:cNvPr id="3" name="Image 2">
            <a:hlinkClick r:id="rId26" action="ppaction://hlinksldjump"/>
            <a:extLst>
              <a:ext uri="{FF2B5EF4-FFF2-40B4-BE49-F238E27FC236}">
                <a16:creationId xmlns:a16="http://schemas.microsoft.com/office/drawing/2014/main" id="{29DC557F-07A0-4EEA-9C80-E765F50A39D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72153" y="4423908"/>
            <a:ext cx="501331" cy="479534"/>
          </a:xfrm>
          <a:prstGeom prst="rect">
            <a:avLst/>
          </a:prstGeom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A3D8C32-01C7-4707-9525-8C58A46D4DC3}"/>
              </a:ext>
            </a:extLst>
          </p:cNvPr>
          <p:cNvGrpSpPr/>
          <p:nvPr/>
        </p:nvGrpSpPr>
        <p:grpSpPr>
          <a:xfrm>
            <a:off x="5648011" y="6072370"/>
            <a:ext cx="538315" cy="493511"/>
            <a:chOff x="5648011" y="6072370"/>
            <a:chExt cx="538315" cy="493511"/>
          </a:xfrm>
        </p:grpSpPr>
        <p:sp>
          <p:nvSpPr>
            <p:cNvPr id="103" name="Rectangle 102" descr="Infinité">
              <a:hlinkClick r:id="rId24" action="ppaction://hlinksldjump"/>
              <a:extLst>
                <a:ext uri="{FF2B5EF4-FFF2-40B4-BE49-F238E27FC236}">
                  <a16:creationId xmlns:a16="http://schemas.microsoft.com/office/drawing/2014/main" id="{FB4C1880-5B94-44AD-BC4F-19CE5CB2A0B8}"/>
                </a:ext>
              </a:extLst>
            </p:cNvPr>
            <p:cNvSpPr/>
            <p:nvPr/>
          </p:nvSpPr>
          <p:spPr>
            <a:xfrm>
              <a:off x="5648011" y="6073773"/>
              <a:ext cx="538315" cy="492108"/>
            </a:xfrm>
            <a:prstGeom prst="rect">
              <a:avLst/>
            </a:prstGeom>
            <a:solidFill>
              <a:srgbClr val="F10D7A"/>
            </a:solidFill>
            <a:ln>
              <a:solidFill>
                <a:srgbClr val="F10D7A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6" name="Graphique 5" descr="Infinité">
              <a:hlinkClick r:id="rId24" action="ppaction://hlinksldjump"/>
              <a:extLst>
                <a:ext uri="{FF2B5EF4-FFF2-40B4-BE49-F238E27FC236}">
                  <a16:creationId xmlns:a16="http://schemas.microsoft.com/office/drawing/2014/main" id="{C3FA8ACB-7650-40BE-8F79-7143BD2CA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5674511" y="6072370"/>
              <a:ext cx="464947" cy="4649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214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37D691-E1D3-489D-A438-293E2061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1" y="764828"/>
            <a:ext cx="3739737" cy="4137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200" dirty="0"/>
              <a:t>Se rendre sur </a:t>
            </a:r>
            <a:r>
              <a:rPr lang="fr-FR" sz="1200" b="1" dirty="0"/>
              <a:t>Google Play : </a:t>
            </a:r>
            <a:r>
              <a:rPr lang="fr-FR" sz="1200" dirty="0"/>
              <a:t>sélectionner l’application Salesforce et la télécharger dans la partie professionnelle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EB65E6F-E2DF-48A7-B808-F0F08F6B1828}"/>
              </a:ext>
            </a:extLst>
          </p:cNvPr>
          <p:cNvGrpSpPr/>
          <p:nvPr/>
        </p:nvGrpSpPr>
        <p:grpSpPr>
          <a:xfrm>
            <a:off x="835028" y="1272984"/>
            <a:ext cx="2288621" cy="4693287"/>
            <a:chOff x="1217840" y="1081272"/>
            <a:chExt cx="2288621" cy="469328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3CBA2CAA-8DFD-48D1-9572-C31296A8C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840" y="1081272"/>
              <a:ext cx="2288621" cy="46932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569C989F-A6EB-4827-8414-B2CE4381A240}"/>
                </a:ext>
              </a:extLst>
            </p:cNvPr>
            <p:cNvSpPr/>
            <p:nvPr/>
          </p:nvSpPr>
          <p:spPr>
            <a:xfrm>
              <a:off x="1248740" y="1754323"/>
              <a:ext cx="806636" cy="96537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07CC145-FCDB-4259-AAE2-5E4FB9CBA5A6}"/>
              </a:ext>
            </a:extLst>
          </p:cNvPr>
          <p:cNvGrpSpPr/>
          <p:nvPr/>
        </p:nvGrpSpPr>
        <p:grpSpPr>
          <a:xfrm>
            <a:off x="4195003" y="820499"/>
            <a:ext cx="3615091" cy="5269420"/>
            <a:chOff x="4458644" y="742722"/>
            <a:chExt cx="3615091" cy="5269420"/>
          </a:xfrm>
        </p:grpSpPr>
        <p:sp>
          <p:nvSpPr>
            <p:cNvPr id="7" name="Espace réservé du contenu 2">
              <a:extLst>
                <a:ext uri="{FF2B5EF4-FFF2-40B4-BE49-F238E27FC236}">
                  <a16:creationId xmlns:a16="http://schemas.microsoft.com/office/drawing/2014/main" id="{7447D5B6-23D6-4F21-B48E-C610DDBC5A21}"/>
                </a:ext>
              </a:extLst>
            </p:cNvPr>
            <p:cNvSpPr txBox="1">
              <a:spLocks/>
            </p:cNvSpPr>
            <p:nvPr/>
          </p:nvSpPr>
          <p:spPr>
            <a:xfrm>
              <a:off x="4458644" y="742722"/>
              <a:ext cx="3615091" cy="3077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400" b="1" dirty="0"/>
                <a:t>Accepter</a:t>
              </a:r>
              <a:r>
                <a:rPr lang="fr-FR" sz="1400" dirty="0"/>
                <a:t> les conditions générales d’utilisation :</a:t>
              </a: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6AE2A39A-67AB-46C4-9E6D-C7ADC04688A6}"/>
                </a:ext>
              </a:extLst>
            </p:cNvPr>
            <p:cNvGrpSpPr/>
            <p:nvPr/>
          </p:nvGrpSpPr>
          <p:grpSpPr>
            <a:xfrm>
              <a:off x="5200708" y="1195207"/>
              <a:ext cx="2343930" cy="4816935"/>
              <a:chOff x="7392504" y="1584004"/>
              <a:chExt cx="1874193" cy="3851594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2F80D4A6-C02D-4021-86B4-4C1AB883197E}"/>
                  </a:ext>
                </a:extLst>
              </p:cNvPr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2504" y="1584004"/>
                <a:ext cx="1874193" cy="385159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Rectangle : coins arrondis 11">
                <a:extLst>
                  <a:ext uri="{FF2B5EF4-FFF2-40B4-BE49-F238E27FC236}">
                    <a16:creationId xmlns:a16="http://schemas.microsoft.com/office/drawing/2014/main" id="{C328B981-3ACD-4757-BFA4-AC8828EEBB82}"/>
                  </a:ext>
                </a:extLst>
              </p:cNvPr>
              <p:cNvSpPr/>
              <p:nvPr/>
            </p:nvSpPr>
            <p:spPr>
              <a:xfrm>
                <a:off x="8894256" y="1715242"/>
                <a:ext cx="371703" cy="227541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72712EB5-2239-4F74-B99F-353B8B32BD2C}"/>
              </a:ext>
            </a:extLst>
          </p:cNvPr>
          <p:cNvGrpSpPr/>
          <p:nvPr/>
        </p:nvGrpSpPr>
        <p:grpSpPr>
          <a:xfrm>
            <a:off x="8302194" y="832196"/>
            <a:ext cx="3526647" cy="5193607"/>
            <a:chOff x="7664911" y="1396566"/>
            <a:chExt cx="3526647" cy="5193607"/>
          </a:xfrm>
        </p:grpSpPr>
        <p:sp>
          <p:nvSpPr>
            <p:cNvPr id="14" name="Espace réservé du contenu 2">
              <a:extLst>
                <a:ext uri="{FF2B5EF4-FFF2-40B4-BE49-F238E27FC236}">
                  <a16:creationId xmlns:a16="http://schemas.microsoft.com/office/drawing/2014/main" id="{F735B5DD-26B3-4463-BA16-6972AC52866F}"/>
                </a:ext>
              </a:extLst>
            </p:cNvPr>
            <p:cNvSpPr txBox="1">
              <a:spLocks/>
            </p:cNvSpPr>
            <p:nvPr/>
          </p:nvSpPr>
          <p:spPr>
            <a:xfrm>
              <a:off x="7664911" y="1396566"/>
              <a:ext cx="3526647" cy="3077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400" dirty="0"/>
                <a:t>Une fois téléchargée, </a:t>
              </a:r>
              <a:r>
                <a:rPr lang="fr-FR" sz="1400" b="1" dirty="0"/>
                <a:t>se rendre sur l’application</a:t>
              </a:r>
              <a:r>
                <a:rPr lang="fr-FR" sz="1400" dirty="0"/>
                <a:t> :</a:t>
              </a:r>
            </a:p>
          </p:txBody>
        </p: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2047EADD-A9DD-46F1-A0D0-D08DF6C03A5F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797" y="1770340"/>
              <a:ext cx="2343930" cy="4819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17B2EBEA-1D0C-4932-A898-1CEBBFF72828}"/>
                </a:ext>
              </a:extLst>
            </p:cNvPr>
            <p:cNvSpPr/>
            <p:nvPr/>
          </p:nvSpPr>
          <p:spPr>
            <a:xfrm>
              <a:off x="9150466" y="2276166"/>
              <a:ext cx="484591" cy="60460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1D7446B-509C-4356-B265-19F2A17CB30F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21" name="Rectangle : avec coins arrondis en haut 20">
              <a:extLst>
                <a:ext uri="{FF2B5EF4-FFF2-40B4-BE49-F238E27FC236}">
                  <a16:creationId xmlns:a16="http://schemas.microsoft.com/office/drawing/2014/main" id="{350B5E49-86AE-4B93-95E9-2DFB4CD4D8C5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5DEBE67-FDD2-4447-A79B-9ACF015E20C0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956B4C97-4EEA-4677-951E-70D210B79279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4" name="Rectangle : avec coins arrondis en haut 23">
              <a:extLst>
                <a:ext uri="{FF2B5EF4-FFF2-40B4-BE49-F238E27FC236}">
                  <a16:creationId xmlns:a16="http://schemas.microsoft.com/office/drawing/2014/main" id="{28CB7C84-9A6B-41BA-8115-1C35B4C64D85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hlinkClick r:id="rId5" action="ppaction://hlinksldjump"/>
              <a:extLst>
                <a:ext uri="{FF2B5EF4-FFF2-40B4-BE49-F238E27FC236}">
                  <a16:creationId xmlns:a16="http://schemas.microsoft.com/office/drawing/2014/main" id="{961F459C-6363-4353-AAF3-BAC2CB8D6F95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26" name="Arc 25">
            <a:extLst>
              <a:ext uri="{FF2B5EF4-FFF2-40B4-BE49-F238E27FC236}">
                <a16:creationId xmlns:a16="http://schemas.microsoft.com/office/drawing/2014/main" id="{2F0E9D1E-BE4A-4AA6-8882-480107BE9E7A}"/>
              </a:ext>
            </a:extLst>
          </p:cNvPr>
          <p:cNvSpPr/>
          <p:nvPr/>
        </p:nvSpPr>
        <p:spPr>
          <a:xfrm rot="7422014" flipH="1" flipV="1">
            <a:off x="3333277" y="1669066"/>
            <a:ext cx="1045426" cy="947084"/>
          </a:xfrm>
          <a:prstGeom prst="arc">
            <a:avLst>
              <a:gd name="adj1" fmla="val 16741035"/>
              <a:gd name="adj2" fmla="val 1254830"/>
            </a:avLst>
          </a:prstGeom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F4A2EBB-DE88-478C-991E-4F4A82669201}"/>
              </a:ext>
            </a:extLst>
          </p:cNvPr>
          <p:cNvSpPr/>
          <p:nvPr/>
        </p:nvSpPr>
        <p:spPr>
          <a:xfrm rot="7422014" flipH="1" flipV="1">
            <a:off x="7386167" y="1368031"/>
            <a:ext cx="1045426" cy="947084"/>
          </a:xfrm>
          <a:prstGeom prst="arc">
            <a:avLst>
              <a:gd name="adj1" fmla="val 16741035"/>
              <a:gd name="adj2" fmla="val 1254830"/>
            </a:avLst>
          </a:prstGeom>
          <a:ln w="38100" cap="flat" cmpd="sng" algn="ctr">
            <a:solidFill>
              <a:srgbClr val="C00000"/>
            </a:solidFill>
            <a:prstDash val="sysDot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hlinkClick r:id="rId6" action="ppaction://hlinksldjump"/>
            <a:extLst>
              <a:ext uri="{FF2B5EF4-FFF2-40B4-BE49-F238E27FC236}">
                <a16:creationId xmlns:a16="http://schemas.microsoft.com/office/drawing/2014/main" id="{1A54E84B-775B-48C0-B23C-53862A222E03}"/>
              </a:ext>
            </a:extLst>
          </p:cNvPr>
          <p:cNvSpPr/>
          <p:nvPr/>
        </p:nvSpPr>
        <p:spPr>
          <a:xfrm>
            <a:off x="2917317" y="-3760"/>
            <a:ext cx="474923" cy="4797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9D624BF-4058-4D2C-933D-66662774FE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749534" cy="481626"/>
          </a:xfrm>
          <a:prstGeom prst="rect">
            <a:avLst/>
          </a:prstGeom>
        </p:spPr>
      </p:pic>
      <p:sp>
        <p:nvSpPr>
          <p:cNvPr id="28" name="Rectangle : avec coin arrondi et coin rogné en haut 27">
            <a:extLst>
              <a:ext uri="{FF2B5EF4-FFF2-40B4-BE49-F238E27FC236}">
                <a16:creationId xmlns:a16="http://schemas.microsoft.com/office/drawing/2014/main" id="{5FDD18F3-F0BC-49C3-AEF0-B619EF746E64}"/>
              </a:ext>
            </a:extLst>
          </p:cNvPr>
          <p:cNvSpPr/>
          <p:nvPr/>
        </p:nvSpPr>
        <p:spPr>
          <a:xfrm>
            <a:off x="257431" y="6128813"/>
            <a:ext cx="4692431" cy="592814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FEF8F4"/>
          </a:solidFill>
          <a:ln w="190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i="1" dirty="0">
                <a:solidFill>
                  <a:schemeClr val="tx1"/>
                </a:solidFill>
              </a:rPr>
              <a:t>Si vous rencontrez des </a:t>
            </a:r>
            <a:r>
              <a:rPr lang="fr-FR" sz="1400" b="1" i="1" dirty="0">
                <a:solidFill>
                  <a:schemeClr val="tx1"/>
                </a:solidFill>
              </a:rPr>
              <a:t>difficultés à télécharger </a:t>
            </a:r>
            <a:r>
              <a:rPr lang="fr-FR" sz="1400" i="1" dirty="0">
                <a:solidFill>
                  <a:schemeClr val="tx1"/>
                </a:solidFill>
              </a:rPr>
              <a:t>l’application, merci de </a:t>
            </a:r>
            <a:r>
              <a:rPr lang="fr-FR" sz="1400" b="1" i="1" dirty="0">
                <a:solidFill>
                  <a:schemeClr val="tx1"/>
                </a:solidFill>
              </a:rPr>
              <a:t>contacter INEO : 05 61 41 47 02</a:t>
            </a:r>
          </a:p>
        </p:txBody>
      </p:sp>
      <p:pic>
        <p:nvPicPr>
          <p:cNvPr id="29" name="Graphique 28" descr="Informations">
            <a:extLst>
              <a:ext uri="{FF2B5EF4-FFF2-40B4-BE49-F238E27FC236}">
                <a16:creationId xmlns:a16="http://schemas.microsoft.com/office/drawing/2014/main" id="{EC711927-D10A-4597-AD20-536F42525A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088" y="5774386"/>
            <a:ext cx="501835" cy="5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31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37D691-E1D3-489D-A438-293E20615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194" y="632877"/>
            <a:ext cx="3707331" cy="5420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500" b="1" dirty="0"/>
              <a:t>Se connecter sur Horizon depuis le PC 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13399E-3754-4B3B-94D6-4C7A3569BFAD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415C840E-6BC6-495A-B9CA-9D632690A159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BC3A3D-15FC-4504-9A10-0731807BFBD1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6D4041F-2865-4546-9B9A-0A6E6BD46831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2" name="Rectangle : avec coins arrondis en haut 21">
              <a:extLst>
                <a:ext uri="{FF2B5EF4-FFF2-40B4-BE49-F238E27FC236}">
                  <a16:creationId xmlns:a16="http://schemas.microsoft.com/office/drawing/2014/main" id="{6A3F6508-00CC-4583-A675-23F3A68AF46C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2BF6C9AA-CC0B-461D-9C2B-9BE95F1EAA60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47" name="Espace réservé du contenu 2">
            <a:extLst>
              <a:ext uri="{FF2B5EF4-FFF2-40B4-BE49-F238E27FC236}">
                <a16:creationId xmlns:a16="http://schemas.microsoft.com/office/drawing/2014/main" id="{C35B202B-067E-4C4E-A49E-C72ECBDF1D0C}"/>
              </a:ext>
            </a:extLst>
          </p:cNvPr>
          <p:cNvSpPr txBox="1">
            <a:spLocks/>
          </p:cNvSpPr>
          <p:nvPr/>
        </p:nvSpPr>
        <p:spPr>
          <a:xfrm>
            <a:off x="760381" y="5301130"/>
            <a:ext cx="5978208" cy="938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500" dirty="0"/>
              <a:t>Vous pouvez </a:t>
            </a:r>
            <a:r>
              <a:rPr lang="fr-FR" sz="1500" b="1" dirty="0"/>
              <a:t>vous connecter à l’application </a:t>
            </a:r>
            <a:r>
              <a:rPr lang="fr-FR" sz="1500" dirty="0"/>
              <a:t>avec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500" dirty="0"/>
              <a:t>	Identifiant : </a:t>
            </a:r>
            <a:r>
              <a:rPr lang="fr-FR" sz="1500" b="1" dirty="0">
                <a:solidFill>
                  <a:schemeClr val="accent1">
                    <a:lumMod val="75000"/>
                  </a:schemeClr>
                </a:solidFill>
              </a:rPr>
              <a:t>nom@csf.asso.fr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500" dirty="0"/>
              <a:t>	Mot de passe : </a:t>
            </a:r>
            <a:r>
              <a:rPr lang="fr-FR" sz="1500" b="1" dirty="0">
                <a:solidFill>
                  <a:schemeClr val="accent1">
                    <a:lumMod val="75000"/>
                  </a:schemeClr>
                </a:solidFill>
              </a:rPr>
              <a:t>ce nouveau mot de passe</a:t>
            </a:r>
            <a:endParaRPr lang="fr-FR" sz="1500" b="1" dirty="0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1A09FB90-F425-4907-88B4-85B4AC8679E5}"/>
              </a:ext>
            </a:extLst>
          </p:cNvPr>
          <p:cNvSpPr/>
          <p:nvPr/>
        </p:nvSpPr>
        <p:spPr>
          <a:xfrm>
            <a:off x="391376" y="5275429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B77D7DB-9B8D-4084-AEA3-8F32398C3EBC}"/>
              </a:ext>
            </a:extLst>
          </p:cNvPr>
          <p:cNvSpPr txBox="1"/>
          <p:nvPr/>
        </p:nvSpPr>
        <p:spPr>
          <a:xfrm flipH="1">
            <a:off x="432209" y="5285905"/>
            <a:ext cx="20456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0" name="Ellipse 49">
            <a:extLst>
              <a:ext uri="{FF2B5EF4-FFF2-40B4-BE49-F238E27FC236}">
                <a16:creationId xmlns:a16="http://schemas.microsoft.com/office/drawing/2014/main" id="{292CAE79-03C4-444A-9DF5-593B08EA0B5B}"/>
              </a:ext>
            </a:extLst>
          </p:cNvPr>
          <p:cNvSpPr/>
          <p:nvPr/>
        </p:nvSpPr>
        <p:spPr>
          <a:xfrm>
            <a:off x="613734" y="578906"/>
            <a:ext cx="357051" cy="357051"/>
          </a:xfrm>
          <a:prstGeom prst="ellipse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513E184-C2BD-4C81-833E-99F46CF6A9A6}"/>
              </a:ext>
            </a:extLst>
          </p:cNvPr>
          <p:cNvSpPr txBox="1"/>
          <p:nvPr/>
        </p:nvSpPr>
        <p:spPr>
          <a:xfrm flipH="1">
            <a:off x="654653" y="564692"/>
            <a:ext cx="204560" cy="371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3525B121-0642-4F78-A239-48B98D19724D}"/>
              </a:ext>
            </a:extLst>
          </p:cNvPr>
          <p:cNvGrpSpPr/>
          <p:nvPr/>
        </p:nvGrpSpPr>
        <p:grpSpPr>
          <a:xfrm>
            <a:off x="431699" y="408546"/>
            <a:ext cx="11630983" cy="4846433"/>
            <a:chOff x="431699" y="408546"/>
            <a:chExt cx="11630983" cy="4846433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E81AB32-218B-4315-A983-E1B7E07C0250}"/>
                </a:ext>
              </a:extLst>
            </p:cNvPr>
            <p:cNvGrpSpPr/>
            <p:nvPr/>
          </p:nvGrpSpPr>
          <p:grpSpPr>
            <a:xfrm>
              <a:off x="431699" y="1155044"/>
              <a:ext cx="11630983" cy="4099935"/>
              <a:chOff x="426068" y="1162156"/>
              <a:chExt cx="11630983" cy="4099935"/>
            </a:xfrm>
          </p:grpSpPr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CE44C19E-25A9-48CD-B07F-BD7B5D115A24}"/>
                  </a:ext>
                </a:extLst>
              </p:cNvPr>
              <p:cNvGrpSpPr/>
              <p:nvPr/>
            </p:nvGrpSpPr>
            <p:grpSpPr>
              <a:xfrm>
                <a:off x="3962400" y="1310765"/>
                <a:ext cx="8094651" cy="2912892"/>
                <a:chOff x="3962400" y="3528227"/>
                <a:chExt cx="6725554" cy="2420217"/>
              </a:xfrm>
            </p:grpSpPr>
            <p:pic>
              <p:nvPicPr>
                <p:cNvPr id="7" name="Image 6">
                  <a:extLst>
                    <a:ext uri="{FF2B5EF4-FFF2-40B4-BE49-F238E27FC236}">
                      <a16:creationId xmlns:a16="http://schemas.microsoft.com/office/drawing/2014/main" id="{2CE8AC6F-87A0-45E8-A667-D4AC19495B9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48231" y="3528227"/>
                  <a:ext cx="6639723" cy="2420217"/>
                </a:xfrm>
                <a:prstGeom prst="rect">
                  <a:avLst/>
                </a:prstGeom>
              </p:spPr>
            </p:pic>
            <p:sp>
              <p:nvSpPr>
                <p:cNvPr id="26" name="Rectangle : coins arrondis 25">
                  <a:extLst>
                    <a:ext uri="{FF2B5EF4-FFF2-40B4-BE49-F238E27FC236}">
                      <a16:creationId xmlns:a16="http://schemas.microsoft.com/office/drawing/2014/main" id="{33BCA789-3EB5-41DF-BD06-E070F7F6FE8A}"/>
                    </a:ext>
                  </a:extLst>
                </p:cNvPr>
                <p:cNvSpPr/>
                <p:nvPr/>
              </p:nvSpPr>
              <p:spPr>
                <a:xfrm>
                  <a:off x="4786795" y="4150267"/>
                  <a:ext cx="2955125" cy="1435192"/>
                </a:xfrm>
                <a:prstGeom prst="round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0" name="Rectangle : coins arrondis 39">
                  <a:extLst>
                    <a:ext uri="{FF2B5EF4-FFF2-40B4-BE49-F238E27FC236}">
                      <a16:creationId xmlns:a16="http://schemas.microsoft.com/office/drawing/2014/main" id="{A267B3A9-A562-472D-A63B-9E090A6AA194}"/>
                    </a:ext>
                  </a:extLst>
                </p:cNvPr>
                <p:cNvSpPr/>
                <p:nvPr/>
              </p:nvSpPr>
              <p:spPr>
                <a:xfrm>
                  <a:off x="3962400" y="4729329"/>
                  <a:ext cx="803913" cy="152233"/>
                </a:xfrm>
                <a:prstGeom prst="round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5" name="Groupe 4">
                <a:extLst>
                  <a:ext uri="{FF2B5EF4-FFF2-40B4-BE49-F238E27FC236}">
                    <a16:creationId xmlns:a16="http://schemas.microsoft.com/office/drawing/2014/main" id="{CDC18CE4-A8E1-4054-8DAD-BE0B53104B93}"/>
                  </a:ext>
                </a:extLst>
              </p:cNvPr>
              <p:cNvGrpSpPr/>
              <p:nvPr/>
            </p:nvGrpSpPr>
            <p:grpSpPr>
              <a:xfrm>
                <a:off x="426068" y="1396328"/>
                <a:ext cx="3153215" cy="3086531"/>
                <a:chOff x="426363" y="1450693"/>
                <a:chExt cx="3153215" cy="3086531"/>
              </a:xfrm>
            </p:grpSpPr>
            <p:grpSp>
              <p:nvGrpSpPr>
                <p:cNvPr id="8" name="Groupe 7">
                  <a:extLst>
                    <a:ext uri="{FF2B5EF4-FFF2-40B4-BE49-F238E27FC236}">
                      <a16:creationId xmlns:a16="http://schemas.microsoft.com/office/drawing/2014/main" id="{2FC692AC-35A3-4983-AE31-F4A8D4CFF234}"/>
                    </a:ext>
                  </a:extLst>
                </p:cNvPr>
                <p:cNvGrpSpPr/>
                <p:nvPr/>
              </p:nvGrpSpPr>
              <p:grpSpPr>
                <a:xfrm>
                  <a:off x="426363" y="1450693"/>
                  <a:ext cx="3153215" cy="3086531"/>
                  <a:chOff x="426363" y="1450693"/>
                  <a:chExt cx="3153215" cy="3086531"/>
                </a:xfrm>
              </p:grpSpPr>
              <p:pic>
                <p:nvPicPr>
                  <p:cNvPr id="2" name="Image 1">
                    <a:extLst>
                      <a:ext uri="{FF2B5EF4-FFF2-40B4-BE49-F238E27FC236}">
                        <a16:creationId xmlns:a16="http://schemas.microsoft.com/office/drawing/2014/main" id="{70F65FF6-627C-4981-ADD5-010C744F694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26363" y="1450693"/>
                    <a:ext cx="3153215" cy="3086531"/>
                  </a:xfrm>
                  <a:prstGeom prst="rect">
                    <a:avLst/>
                  </a:prstGeom>
                  <a:ln>
                    <a:noFill/>
                  </a:ln>
                  <a:effectLst>
                    <a:outerShdw blurRad="292100" dist="139700" dir="2700000" algn="tl" rotWithShape="0">
                      <a:srgbClr val="333333">
                        <a:alpha val="65000"/>
                      </a:srgbClr>
                    </a:outerShdw>
                  </a:effectLst>
                </p:spPr>
              </p:pic>
              <p:sp>
                <p:nvSpPr>
                  <p:cNvPr id="41" name="Rectangle : coins arrondis 40">
                    <a:extLst>
                      <a:ext uri="{FF2B5EF4-FFF2-40B4-BE49-F238E27FC236}">
                        <a16:creationId xmlns:a16="http://schemas.microsoft.com/office/drawing/2014/main" id="{14089ABA-8245-4C92-9A9C-1DD2E78D45A7}"/>
                      </a:ext>
                    </a:extLst>
                  </p:cNvPr>
                  <p:cNvSpPr/>
                  <p:nvPr/>
                </p:nvSpPr>
                <p:spPr>
                  <a:xfrm>
                    <a:off x="934448" y="2412849"/>
                    <a:ext cx="803913" cy="216051"/>
                  </a:xfrm>
                  <a:prstGeom prst="roundRect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fr-FR"/>
                  </a:p>
                </p:txBody>
              </p:sp>
            </p:grpSp>
            <p:sp>
              <p:nvSpPr>
                <p:cNvPr id="19" name="Rectangle : coins arrondis 18">
                  <a:extLst>
                    <a:ext uri="{FF2B5EF4-FFF2-40B4-BE49-F238E27FC236}">
                      <a16:creationId xmlns:a16="http://schemas.microsoft.com/office/drawing/2014/main" id="{742A3A0A-FB8D-4611-9657-81E0ECF18A4A}"/>
                    </a:ext>
                  </a:extLst>
                </p:cNvPr>
                <p:cNvSpPr/>
                <p:nvPr/>
              </p:nvSpPr>
              <p:spPr>
                <a:xfrm>
                  <a:off x="3085331" y="1450693"/>
                  <a:ext cx="494247" cy="462948"/>
                </a:xfrm>
                <a:prstGeom prst="roundRect">
                  <a:avLst/>
                </a:prstGeom>
                <a:noFill/>
                <a:ln w="381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5C1474A7-CA1F-451E-937F-A49E903D8442}"/>
                  </a:ext>
                </a:extLst>
              </p:cNvPr>
              <p:cNvGrpSpPr/>
              <p:nvPr/>
            </p:nvGrpSpPr>
            <p:grpSpPr>
              <a:xfrm>
                <a:off x="3360664" y="1162156"/>
                <a:ext cx="357051" cy="371266"/>
                <a:chOff x="3840480" y="272329"/>
                <a:chExt cx="357051" cy="371266"/>
              </a:xfrm>
            </p:grpSpPr>
            <p:sp>
              <p:nvSpPr>
                <p:cNvPr id="6" name="Ellipse 5">
                  <a:extLst>
                    <a:ext uri="{FF2B5EF4-FFF2-40B4-BE49-F238E27FC236}">
                      <a16:creationId xmlns:a16="http://schemas.microsoft.com/office/drawing/2014/main" id="{46B36FCD-F421-4F4C-826B-8599F6D59D14}"/>
                    </a:ext>
                  </a:extLst>
                </p:cNvPr>
                <p:cNvSpPr/>
                <p:nvPr/>
              </p:nvSpPr>
              <p:spPr>
                <a:xfrm>
                  <a:off x="3840480" y="286544"/>
                  <a:ext cx="357051" cy="357051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A367294B-33A1-4B2F-95E9-BFE482258560}"/>
                    </a:ext>
                  </a:extLst>
                </p:cNvPr>
                <p:cNvSpPr txBox="1"/>
                <p:nvPr/>
              </p:nvSpPr>
              <p:spPr>
                <a:xfrm flipH="1">
                  <a:off x="3881889" y="272329"/>
                  <a:ext cx="204560" cy="371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24" name="Groupe 23">
                <a:extLst>
                  <a:ext uri="{FF2B5EF4-FFF2-40B4-BE49-F238E27FC236}">
                    <a16:creationId xmlns:a16="http://schemas.microsoft.com/office/drawing/2014/main" id="{E17BDEFE-2A65-482B-AEF0-3F729FBD44A6}"/>
                  </a:ext>
                </a:extLst>
              </p:cNvPr>
              <p:cNvGrpSpPr/>
              <p:nvPr/>
            </p:nvGrpSpPr>
            <p:grpSpPr>
              <a:xfrm>
                <a:off x="617785" y="2335241"/>
                <a:ext cx="357051" cy="371266"/>
                <a:chOff x="3840480" y="272329"/>
                <a:chExt cx="357051" cy="371266"/>
              </a:xfrm>
            </p:grpSpPr>
            <p:sp>
              <p:nvSpPr>
                <p:cNvPr id="25" name="Ellipse 24">
                  <a:extLst>
                    <a:ext uri="{FF2B5EF4-FFF2-40B4-BE49-F238E27FC236}">
                      <a16:creationId xmlns:a16="http://schemas.microsoft.com/office/drawing/2014/main" id="{41496D9C-63B9-45F9-B915-586CF9490A5F}"/>
                    </a:ext>
                  </a:extLst>
                </p:cNvPr>
                <p:cNvSpPr/>
                <p:nvPr/>
              </p:nvSpPr>
              <p:spPr>
                <a:xfrm>
                  <a:off x="3840480" y="286544"/>
                  <a:ext cx="357051" cy="357051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B8736035-DB6E-491A-82D9-2FE7E9D9DC7E}"/>
                    </a:ext>
                  </a:extLst>
                </p:cNvPr>
                <p:cNvSpPr txBox="1"/>
                <p:nvPr/>
              </p:nvSpPr>
              <p:spPr>
                <a:xfrm flipH="1">
                  <a:off x="3881889" y="272329"/>
                  <a:ext cx="204560" cy="371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B56D7681-EDCC-4C45-9933-99D94643B0FB}"/>
                  </a:ext>
                </a:extLst>
              </p:cNvPr>
              <p:cNvGrpSpPr/>
              <p:nvPr/>
            </p:nvGrpSpPr>
            <p:grpSpPr>
              <a:xfrm>
                <a:off x="3732223" y="2476716"/>
                <a:ext cx="357051" cy="371266"/>
                <a:chOff x="3840480" y="272329"/>
                <a:chExt cx="357051" cy="371266"/>
              </a:xfrm>
            </p:grpSpPr>
            <p:sp>
              <p:nvSpPr>
                <p:cNvPr id="30" name="Ellipse 29">
                  <a:extLst>
                    <a:ext uri="{FF2B5EF4-FFF2-40B4-BE49-F238E27FC236}">
                      <a16:creationId xmlns:a16="http://schemas.microsoft.com/office/drawing/2014/main" id="{0D19238D-E344-4AEB-9152-B8D48FC8DBBE}"/>
                    </a:ext>
                  </a:extLst>
                </p:cNvPr>
                <p:cNvSpPr/>
                <p:nvPr/>
              </p:nvSpPr>
              <p:spPr>
                <a:xfrm>
                  <a:off x="3840480" y="286544"/>
                  <a:ext cx="357051" cy="357051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34" name="ZoneTexte 33">
                  <a:extLst>
                    <a:ext uri="{FF2B5EF4-FFF2-40B4-BE49-F238E27FC236}">
                      <a16:creationId xmlns:a16="http://schemas.microsoft.com/office/drawing/2014/main" id="{70BFD8D1-1B96-4F8F-B33B-DB60E57269AE}"/>
                    </a:ext>
                  </a:extLst>
                </p:cNvPr>
                <p:cNvSpPr txBox="1"/>
                <p:nvPr/>
              </p:nvSpPr>
              <p:spPr>
                <a:xfrm flipH="1">
                  <a:off x="3881889" y="272329"/>
                  <a:ext cx="204560" cy="371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bg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501A47F4-3475-4E67-80BA-B5BB4207C864}"/>
                  </a:ext>
                </a:extLst>
              </p:cNvPr>
              <p:cNvGrpSpPr/>
              <p:nvPr/>
            </p:nvGrpSpPr>
            <p:grpSpPr>
              <a:xfrm>
                <a:off x="5029293" y="4643963"/>
                <a:ext cx="5745748" cy="618128"/>
                <a:chOff x="5029293" y="4643963"/>
                <a:chExt cx="5745748" cy="618128"/>
              </a:xfrm>
            </p:grpSpPr>
            <p:pic>
              <p:nvPicPr>
                <p:cNvPr id="10" name="Image 9">
                  <a:extLst>
                    <a:ext uri="{FF2B5EF4-FFF2-40B4-BE49-F238E27FC236}">
                      <a16:creationId xmlns:a16="http://schemas.microsoft.com/office/drawing/2014/main" id="{C4822A4F-DABF-4279-8234-21EF8EAF49B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b="76997"/>
                <a:stretch/>
              </p:blipFill>
              <p:spPr>
                <a:xfrm>
                  <a:off x="5029293" y="4643963"/>
                  <a:ext cx="5745748" cy="522154"/>
                </a:xfrm>
                <a:prstGeom prst="rect">
                  <a:avLst/>
                </a:prstGeom>
              </p:spPr>
            </p:pic>
            <p:sp>
              <p:nvSpPr>
                <p:cNvPr id="42" name="Ellipse 41">
                  <a:extLst>
                    <a:ext uri="{FF2B5EF4-FFF2-40B4-BE49-F238E27FC236}">
                      <a16:creationId xmlns:a16="http://schemas.microsoft.com/office/drawing/2014/main" id="{BBEC238A-7981-4453-849E-B05F6B79BD76}"/>
                    </a:ext>
                  </a:extLst>
                </p:cNvPr>
                <p:cNvSpPr/>
                <p:nvPr/>
              </p:nvSpPr>
              <p:spPr>
                <a:xfrm>
                  <a:off x="5399915" y="4905040"/>
                  <a:ext cx="357051" cy="357051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43" name="ZoneTexte 42">
                  <a:extLst>
                    <a:ext uri="{FF2B5EF4-FFF2-40B4-BE49-F238E27FC236}">
                      <a16:creationId xmlns:a16="http://schemas.microsoft.com/office/drawing/2014/main" id="{A2A3557A-8CE9-4E31-AAB3-D654C6D5A1B9}"/>
                    </a:ext>
                  </a:extLst>
                </p:cNvPr>
                <p:cNvSpPr txBox="1"/>
                <p:nvPr/>
              </p:nvSpPr>
              <p:spPr>
                <a:xfrm flipH="1">
                  <a:off x="5445546" y="4890826"/>
                  <a:ext cx="204560" cy="3712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b="1" dirty="0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58" name="Espace réservé du contenu 2">
              <a:extLst>
                <a:ext uri="{FF2B5EF4-FFF2-40B4-BE49-F238E27FC236}">
                  <a16:creationId xmlns:a16="http://schemas.microsoft.com/office/drawing/2014/main" id="{AD8B092C-E3B8-4856-BF5F-0840E3965F63}"/>
                </a:ext>
              </a:extLst>
            </p:cNvPr>
            <p:cNvSpPr txBox="1">
              <a:spLocks/>
            </p:cNvSpPr>
            <p:nvPr/>
          </p:nvSpPr>
          <p:spPr>
            <a:xfrm>
              <a:off x="6307497" y="408546"/>
              <a:ext cx="4021067" cy="895106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fr-FR" sz="1500" u="sng" dirty="0"/>
                <a:t>Mot de passe actuel </a:t>
              </a:r>
              <a:r>
                <a:rPr lang="fr-FR" sz="1500" dirty="0"/>
                <a:t>: Renseigner votre </a:t>
              </a:r>
              <a:r>
                <a:rPr lang="fr-FR" sz="1500" b="1" dirty="0"/>
                <a:t>code de connexion Windows</a:t>
              </a:r>
            </a:p>
            <a:p>
              <a:pPr marL="0" indent="0" algn="ctr">
                <a:buNone/>
              </a:pPr>
              <a:r>
                <a:rPr lang="fr-FR" sz="1500" b="1" dirty="0"/>
                <a:t>Et choisissez votre </a:t>
              </a:r>
              <a:r>
                <a:rPr lang="fr-FR" sz="1500" b="1" u="sng" dirty="0"/>
                <a:t>question secrète et y répondre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79EF07D1-6E59-4916-85DC-B65A34C5DE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7499" y="644746"/>
              <a:ext cx="1114556" cy="1556415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7D8A56CC-569B-43C4-8086-4AB5DDE20460}"/>
                </a:ext>
              </a:extLst>
            </p:cNvPr>
            <p:cNvSpPr/>
            <p:nvPr/>
          </p:nvSpPr>
          <p:spPr>
            <a:xfrm>
              <a:off x="8307202" y="1804202"/>
              <a:ext cx="357051" cy="357051"/>
            </a:xfrm>
            <a:prstGeom prst="ellipse">
              <a:avLst/>
            </a:prstGeom>
            <a:solidFill>
              <a:srgbClr val="C0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642FDC61-CF5F-47CC-AA16-3B4BD037F3C4}"/>
                </a:ext>
              </a:extLst>
            </p:cNvPr>
            <p:cNvSpPr txBox="1"/>
            <p:nvPr/>
          </p:nvSpPr>
          <p:spPr>
            <a:xfrm flipH="1">
              <a:off x="8348611" y="1789987"/>
              <a:ext cx="204560" cy="371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63" name="Rectangle : avec coin arrondi et coin rogné en haut 62">
            <a:extLst>
              <a:ext uri="{FF2B5EF4-FFF2-40B4-BE49-F238E27FC236}">
                <a16:creationId xmlns:a16="http://schemas.microsoft.com/office/drawing/2014/main" id="{19E0361B-2C6B-4DE7-A0AA-B2EF42D4F81B}"/>
              </a:ext>
            </a:extLst>
          </p:cNvPr>
          <p:cNvSpPr/>
          <p:nvPr/>
        </p:nvSpPr>
        <p:spPr>
          <a:xfrm>
            <a:off x="0" y="6467328"/>
            <a:ext cx="8307202" cy="39067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</a:rPr>
              <a:t>Il est important de redémarrer votre smartphone après votre 1ère connexion à l’application.</a:t>
            </a:r>
          </a:p>
        </p:txBody>
      </p:sp>
      <p:pic>
        <p:nvPicPr>
          <p:cNvPr id="64" name="Graphique 63" descr="Avertissement">
            <a:extLst>
              <a:ext uri="{FF2B5EF4-FFF2-40B4-BE49-F238E27FC236}">
                <a16:creationId xmlns:a16="http://schemas.microsoft.com/office/drawing/2014/main" id="{B41F8AC4-3E5B-4B16-ACE9-159F08061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2789" y="6170765"/>
            <a:ext cx="414165" cy="365488"/>
          </a:xfrm>
          <a:prstGeom prst="rect">
            <a:avLst/>
          </a:prstGeom>
        </p:spPr>
      </p:pic>
      <p:sp>
        <p:nvSpPr>
          <p:cNvPr id="68" name="Rectangle 67" descr="Clé">
            <a:hlinkClick r:id="rId8" action="ppaction://hlinksldjump"/>
            <a:extLst>
              <a:ext uri="{FF2B5EF4-FFF2-40B4-BE49-F238E27FC236}">
                <a16:creationId xmlns:a16="http://schemas.microsoft.com/office/drawing/2014/main" id="{9AC3DCB4-9210-4F8E-852D-3CD048A303F9}"/>
              </a:ext>
            </a:extLst>
          </p:cNvPr>
          <p:cNvSpPr/>
          <p:nvPr/>
        </p:nvSpPr>
        <p:spPr>
          <a:xfrm>
            <a:off x="2862867" y="-1"/>
            <a:ext cx="474923" cy="47972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l="-1000" r="-1000"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ZoneTexte 44">
            <a:hlinkClick r:id="rId8" action="ppaction://hlinksldjump"/>
            <a:extLst>
              <a:ext uri="{FF2B5EF4-FFF2-40B4-BE49-F238E27FC236}">
                <a16:creationId xmlns:a16="http://schemas.microsoft.com/office/drawing/2014/main" id="{62D685D5-84E4-4577-A20D-C39E78DB25E9}"/>
              </a:ext>
            </a:extLst>
          </p:cNvPr>
          <p:cNvSpPr txBox="1"/>
          <p:nvPr/>
        </p:nvSpPr>
        <p:spPr>
          <a:xfrm>
            <a:off x="0" y="-12062"/>
            <a:ext cx="2751100" cy="4797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64770" rIns="64770" bIns="64770" numCol="1" spcCol="1270" anchor="ctr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FR" sz="15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Authentification</a:t>
            </a:r>
          </a:p>
        </p:txBody>
      </p: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E4C94B36-9FB2-4A78-9659-3B02D5201C33}"/>
              </a:ext>
            </a:extLst>
          </p:cNvPr>
          <p:cNvCxnSpPr>
            <a:cxnSpLocks/>
          </p:cNvCxnSpPr>
          <p:nvPr/>
        </p:nvCxnSpPr>
        <p:spPr>
          <a:xfrm flipH="1">
            <a:off x="8124242" y="1145295"/>
            <a:ext cx="1466567" cy="2256681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13399E-3754-4B3B-94D6-4C7A3569BFAD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415C840E-6BC6-495A-B9CA-9D632690A159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BC3A3D-15FC-4504-9A10-0731807BFBD1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6D4041F-2865-4546-9B9A-0A6E6BD46831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2" name="Rectangle : avec coins arrondis en haut 21">
              <a:extLst>
                <a:ext uri="{FF2B5EF4-FFF2-40B4-BE49-F238E27FC236}">
                  <a16:creationId xmlns:a16="http://schemas.microsoft.com/office/drawing/2014/main" id="{6A3F6508-00CC-4583-A675-23F3A68AF46C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hlinkClick r:id="rId3" action="ppaction://hlinksldjump"/>
              <a:extLst>
                <a:ext uri="{FF2B5EF4-FFF2-40B4-BE49-F238E27FC236}">
                  <a16:creationId xmlns:a16="http://schemas.microsoft.com/office/drawing/2014/main" id="{2BF6C9AA-CC0B-461D-9C2B-9BE95F1EAA60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4F9A2C8E-57C2-420E-893C-E91D870660CA}"/>
              </a:ext>
            </a:extLst>
          </p:cNvPr>
          <p:cNvGrpSpPr/>
          <p:nvPr/>
        </p:nvGrpSpPr>
        <p:grpSpPr>
          <a:xfrm>
            <a:off x="-7220" y="1465648"/>
            <a:ext cx="2493370" cy="4953985"/>
            <a:chOff x="559932" y="926180"/>
            <a:chExt cx="2429654" cy="5144083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DDE13DDE-2DD4-4004-BD00-550CACFF32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55"/>
            <a:stretch/>
          </p:blipFill>
          <p:spPr>
            <a:xfrm>
              <a:off x="625131" y="1373077"/>
              <a:ext cx="2364455" cy="46971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9" name="Espace réservé du contenu 2">
              <a:extLst>
                <a:ext uri="{FF2B5EF4-FFF2-40B4-BE49-F238E27FC236}">
                  <a16:creationId xmlns:a16="http://schemas.microsoft.com/office/drawing/2014/main" id="{AB62380A-FBAE-4E77-8685-6DF2C8C9F5DA}"/>
                </a:ext>
              </a:extLst>
            </p:cNvPr>
            <p:cNvSpPr txBox="1">
              <a:spLocks/>
            </p:cNvSpPr>
            <p:nvPr/>
          </p:nvSpPr>
          <p:spPr>
            <a:xfrm>
              <a:off x="559932" y="926180"/>
              <a:ext cx="2364455" cy="3979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600" dirty="0"/>
                <a:t>Cliquer sur le menu </a:t>
              </a:r>
              <a:r>
                <a:rPr lang="fr-FR" sz="1600" b="1" dirty="0"/>
                <a:t>Profil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34D3A0E-9EA1-40A6-9DAF-CD46F4AFAF29}"/>
              </a:ext>
            </a:extLst>
          </p:cNvPr>
          <p:cNvGrpSpPr/>
          <p:nvPr/>
        </p:nvGrpSpPr>
        <p:grpSpPr>
          <a:xfrm>
            <a:off x="7887847" y="1177874"/>
            <a:ext cx="4240226" cy="5414109"/>
            <a:chOff x="3612034" y="328917"/>
            <a:chExt cx="5244583" cy="5739058"/>
          </a:xfrm>
        </p:grpSpPr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353E7CAA-3088-439D-AB16-A506CF8B82CE}"/>
                </a:ext>
              </a:extLst>
            </p:cNvPr>
            <p:cNvGrpSpPr/>
            <p:nvPr/>
          </p:nvGrpSpPr>
          <p:grpSpPr>
            <a:xfrm>
              <a:off x="3612034" y="328917"/>
              <a:ext cx="5244583" cy="5739058"/>
              <a:chOff x="1117925" y="36781"/>
              <a:chExt cx="5244583" cy="5739058"/>
            </a:xfrm>
          </p:grpSpPr>
          <p:sp>
            <p:nvSpPr>
              <p:cNvPr id="43" name="Espace réservé du contenu 2">
                <a:extLst>
                  <a:ext uri="{FF2B5EF4-FFF2-40B4-BE49-F238E27FC236}">
                    <a16:creationId xmlns:a16="http://schemas.microsoft.com/office/drawing/2014/main" id="{A33DDDBA-922C-406F-91C1-82254A634D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17925" y="36781"/>
                <a:ext cx="5244583" cy="7729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600" dirty="0"/>
                  <a:t>Cliquer sur le lanceur d’application. </a:t>
                </a:r>
              </a:p>
              <a:p>
                <a:pPr marL="0" indent="0">
                  <a:buNone/>
                </a:pPr>
                <a:r>
                  <a:rPr lang="fr-FR" sz="1600" dirty="0"/>
                  <a:t>Choisir l’application adaptée à votre activité. </a:t>
                </a:r>
              </a:p>
            </p:txBody>
          </p:sp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A3040904-C10E-48B8-8679-284C452850B5}"/>
                  </a:ext>
                </a:extLst>
              </p:cNvPr>
              <p:cNvPicPr/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88"/>
              <a:stretch/>
            </p:blipFill>
            <p:spPr bwMode="auto">
              <a:xfrm>
                <a:off x="1117925" y="1055436"/>
                <a:ext cx="2364455" cy="47204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47" name="Image 46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2CC12D5-6671-4C3B-A1D1-5C67BD086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9"/>
            <a:stretch/>
          </p:blipFill>
          <p:spPr>
            <a:xfrm>
              <a:off x="6288628" y="1347571"/>
              <a:ext cx="2361097" cy="47204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0" name="Rectangle : coins arrondis 49">
              <a:extLst>
                <a:ext uri="{FF2B5EF4-FFF2-40B4-BE49-F238E27FC236}">
                  <a16:creationId xmlns:a16="http://schemas.microsoft.com/office/drawing/2014/main" id="{5A50CE1F-3A06-47A6-8116-75C07E22E637}"/>
                </a:ext>
              </a:extLst>
            </p:cNvPr>
            <p:cNvSpPr/>
            <p:nvPr/>
          </p:nvSpPr>
          <p:spPr>
            <a:xfrm>
              <a:off x="6297482" y="2851908"/>
              <a:ext cx="2400938" cy="33524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:a16="http://schemas.microsoft.com/office/drawing/2014/main" id="{F60B81F9-F98E-40E0-868A-16E6542CC56B}"/>
                </a:ext>
              </a:extLst>
            </p:cNvPr>
            <p:cNvSpPr/>
            <p:nvPr/>
          </p:nvSpPr>
          <p:spPr>
            <a:xfrm>
              <a:off x="3669250" y="1904999"/>
              <a:ext cx="1259801" cy="237310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2" name="Arc 51">
              <a:extLst>
                <a:ext uri="{FF2B5EF4-FFF2-40B4-BE49-F238E27FC236}">
                  <a16:creationId xmlns:a16="http://schemas.microsoft.com/office/drawing/2014/main" id="{27A55E8A-1CDA-4B36-AD2C-22D7C4FE60C8}"/>
                </a:ext>
              </a:extLst>
            </p:cNvPr>
            <p:cNvSpPr/>
            <p:nvPr/>
          </p:nvSpPr>
          <p:spPr>
            <a:xfrm rot="7256935" flipH="1" flipV="1">
              <a:off x="4244643" y="1138786"/>
              <a:ext cx="2836058" cy="3029553"/>
            </a:xfrm>
            <a:prstGeom prst="arc">
              <a:avLst>
                <a:gd name="adj1" fmla="val 16165853"/>
                <a:gd name="adj2" fmla="val 4053862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1151EA1-C4C3-437D-9FF2-8AF87D6D272B}"/>
              </a:ext>
            </a:extLst>
          </p:cNvPr>
          <p:cNvGrpSpPr/>
          <p:nvPr/>
        </p:nvGrpSpPr>
        <p:grpSpPr>
          <a:xfrm>
            <a:off x="2580028" y="824588"/>
            <a:ext cx="2895922" cy="5617143"/>
            <a:chOff x="4081311" y="751048"/>
            <a:chExt cx="2996895" cy="5728734"/>
          </a:xfrm>
        </p:grpSpPr>
        <p:sp>
          <p:nvSpPr>
            <p:cNvPr id="54" name="Espace réservé du contenu 2">
              <a:extLst>
                <a:ext uri="{FF2B5EF4-FFF2-40B4-BE49-F238E27FC236}">
                  <a16:creationId xmlns:a16="http://schemas.microsoft.com/office/drawing/2014/main" id="{CA318CED-6EA3-49A5-A59F-1A6568109A1D}"/>
                </a:ext>
              </a:extLst>
            </p:cNvPr>
            <p:cNvSpPr txBox="1">
              <a:spLocks/>
            </p:cNvSpPr>
            <p:nvPr/>
          </p:nvSpPr>
          <p:spPr>
            <a:xfrm>
              <a:off x="4081311" y="751048"/>
              <a:ext cx="2996895" cy="9322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500" dirty="0"/>
                <a:t>Au clic sur l’icone en haut à gauche, le </a:t>
              </a:r>
              <a:r>
                <a:rPr lang="fr-FR" sz="1500" b="1" dirty="0"/>
                <a:t>menu profil </a:t>
              </a:r>
              <a:r>
                <a:rPr lang="fr-FR" sz="1500" dirty="0"/>
                <a:t>apparaît :</a:t>
              </a:r>
            </a:p>
            <a:p>
              <a:pPr lvl="1"/>
              <a:r>
                <a:rPr lang="fr-FR" sz="1200" i="1" dirty="0"/>
                <a:t>On y retrouve les favoris</a:t>
              </a:r>
            </a:p>
            <a:p>
              <a:pPr lvl="1"/>
              <a:r>
                <a:rPr lang="fr-FR" sz="1200" i="1" dirty="0"/>
                <a:t>La possibilité de se déconnecter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771CB4AD-3084-40CA-8373-689C1F6A4618}"/>
                </a:ext>
              </a:extLst>
            </p:cNvPr>
            <p:cNvGrpSpPr/>
            <p:nvPr/>
          </p:nvGrpSpPr>
          <p:grpSpPr>
            <a:xfrm>
              <a:off x="4183801" y="1780049"/>
              <a:ext cx="2291594" cy="4699733"/>
              <a:chOff x="8679674" y="1906738"/>
              <a:chExt cx="2291594" cy="4699733"/>
            </a:xfrm>
          </p:grpSpPr>
          <p:pic>
            <p:nvPicPr>
              <p:cNvPr id="56" name="Image 55">
                <a:extLst>
                  <a:ext uri="{FF2B5EF4-FFF2-40B4-BE49-F238E27FC236}">
                    <a16:creationId xmlns:a16="http://schemas.microsoft.com/office/drawing/2014/main" id="{5F5C5572-CF9D-4ECB-8A71-CB1C6B80F47B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0434" y="1906738"/>
                <a:ext cx="2280834" cy="469973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7" name="Rectangle : coins arrondis 56">
                <a:extLst>
                  <a:ext uri="{FF2B5EF4-FFF2-40B4-BE49-F238E27FC236}">
                    <a16:creationId xmlns:a16="http://schemas.microsoft.com/office/drawing/2014/main" id="{9C1AF7DB-4173-49F7-9C1E-9FE2172D6E8C}"/>
                  </a:ext>
                </a:extLst>
              </p:cNvPr>
              <p:cNvSpPr/>
              <p:nvPr/>
            </p:nvSpPr>
            <p:spPr>
              <a:xfrm>
                <a:off x="8679674" y="2067625"/>
                <a:ext cx="324989" cy="274981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58" name="Rectangle : coins arrondis 57">
                <a:extLst>
                  <a:ext uri="{FF2B5EF4-FFF2-40B4-BE49-F238E27FC236}">
                    <a16:creationId xmlns:a16="http://schemas.microsoft.com/office/drawing/2014/main" id="{D9BF5E28-AE57-45CA-B4FC-7D8994CE32D8}"/>
                  </a:ext>
                </a:extLst>
              </p:cNvPr>
              <p:cNvSpPr/>
              <p:nvPr/>
            </p:nvSpPr>
            <p:spPr>
              <a:xfrm>
                <a:off x="8690434" y="2600282"/>
                <a:ext cx="1603097" cy="274981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59" name="Rectangle : coins arrondis 58">
                <a:extLst>
                  <a:ext uri="{FF2B5EF4-FFF2-40B4-BE49-F238E27FC236}">
                    <a16:creationId xmlns:a16="http://schemas.microsoft.com/office/drawing/2014/main" id="{F1ACB12E-9E18-457D-82FB-1CD864A8415C}"/>
                  </a:ext>
                </a:extLst>
              </p:cNvPr>
              <p:cNvSpPr/>
              <p:nvPr/>
            </p:nvSpPr>
            <p:spPr>
              <a:xfrm>
                <a:off x="8690434" y="4337048"/>
                <a:ext cx="1603097" cy="274981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37" name="Rectangle 36">
            <a:hlinkClick r:id="rId8" action="ppaction://hlinksldjump"/>
            <a:extLst>
              <a:ext uri="{FF2B5EF4-FFF2-40B4-BE49-F238E27FC236}">
                <a16:creationId xmlns:a16="http://schemas.microsoft.com/office/drawing/2014/main" id="{5A30C6D3-0F49-44E1-AC30-0E06D2C40759}"/>
              </a:ext>
            </a:extLst>
          </p:cNvPr>
          <p:cNvSpPr/>
          <p:nvPr/>
        </p:nvSpPr>
        <p:spPr>
          <a:xfrm>
            <a:off x="2989081" y="-15137"/>
            <a:ext cx="474923" cy="47972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CA02B94-193A-4851-8647-80F2B506C4A4}"/>
              </a:ext>
            </a:extLst>
          </p:cNvPr>
          <p:cNvGrpSpPr/>
          <p:nvPr/>
        </p:nvGrpSpPr>
        <p:grpSpPr>
          <a:xfrm>
            <a:off x="5489320" y="1348936"/>
            <a:ext cx="2353029" cy="5243046"/>
            <a:chOff x="625131" y="684987"/>
            <a:chExt cx="2522489" cy="5385276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68C19B2A-435D-4B43-8E73-EBCB6E7FF464}"/>
                </a:ext>
              </a:extLst>
            </p:cNvPr>
            <p:cNvGrpSpPr/>
            <p:nvPr/>
          </p:nvGrpSpPr>
          <p:grpSpPr>
            <a:xfrm>
              <a:off x="625131" y="1373077"/>
              <a:ext cx="2364455" cy="4697186"/>
              <a:chOff x="6096000" y="1550282"/>
              <a:chExt cx="2364455" cy="4697186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23BF7F2A-467B-431F-A5E8-BFD2D1433A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55"/>
              <a:stretch/>
            </p:blipFill>
            <p:spPr>
              <a:xfrm>
                <a:off x="6096000" y="1550282"/>
                <a:ext cx="2364455" cy="46971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6" name="Rectangle : coins arrondis 35">
                <a:extLst>
                  <a:ext uri="{FF2B5EF4-FFF2-40B4-BE49-F238E27FC236}">
                    <a16:creationId xmlns:a16="http://schemas.microsoft.com/office/drawing/2014/main" id="{DA6EF385-6E98-483D-9538-C02D37CCB1AE}"/>
                  </a:ext>
                </a:extLst>
              </p:cNvPr>
              <p:cNvSpPr/>
              <p:nvPr/>
            </p:nvSpPr>
            <p:spPr>
              <a:xfrm>
                <a:off x="8019501" y="5938814"/>
                <a:ext cx="440954" cy="308654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34" name="Espace réservé du contenu 2">
              <a:extLst>
                <a:ext uri="{FF2B5EF4-FFF2-40B4-BE49-F238E27FC236}">
                  <a16:creationId xmlns:a16="http://schemas.microsoft.com/office/drawing/2014/main" id="{2F49E834-9281-45CF-8CAC-70BE4872B7F6}"/>
                </a:ext>
              </a:extLst>
            </p:cNvPr>
            <p:cNvSpPr txBox="1">
              <a:spLocks/>
            </p:cNvSpPr>
            <p:nvPr/>
          </p:nvSpPr>
          <p:spPr>
            <a:xfrm>
              <a:off x="783165" y="684987"/>
              <a:ext cx="2364455" cy="3979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600" dirty="0"/>
                <a:t>Cliquer sur </a:t>
              </a:r>
              <a:r>
                <a:rPr lang="fr-FR" sz="1600" b="1" dirty="0"/>
                <a:t>Menu</a:t>
              </a:r>
            </a:p>
          </p:txBody>
        </p:sp>
      </p:grp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6411DC4A-DAFD-45EE-8CD6-67406D354FD1}"/>
              </a:ext>
            </a:extLst>
          </p:cNvPr>
          <p:cNvSpPr/>
          <p:nvPr/>
        </p:nvSpPr>
        <p:spPr>
          <a:xfrm>
            <a:off x="59689" y="1845834"/>
            <a:ext cx="324989" cy="27498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87B910-DEA4-4813-B0DA-E3C7C5F179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23214"/>
            <a:ext cx="274953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62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13399E-3754-4B3B-94D6-4C7A3569BFAD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415C840E-6BC6-495A-B9CA-9D632690A159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BC3A3D-15FC-4504-9A10-0731807BFBD1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16D4041F-2865-4546-9B9A-0A6E6BD46831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2" name="Rectangle : avec coins arrondis en haut 21">
              <a:extLst>
                <a:ext uri="{FF2B5EF4-FFF2-40B4-BE49-F238E27FC236}">
                  <a16:creationId xmlns:a16="http://schemas.microsoft.com/office/drawing/2014/main" id="{6A3F6508-00CC-4583-A675-23F3A68AF46C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>
              <a:hlinkClick r:id="rId2" action="ppaction://hlinksldjump"/>
              <a:extLst>
                <a:ext uri="{FF2B5EF4-FFF2-40B4-BE49-F238E27FC236}">
                  <a16:creationId xmlns:a16="http://schemas.microsoft.com/office/drawing/2014/main" id="{2BF6C9AA-CC0B-461D-9C2B-9BE95F1EAA60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38D4604A-70E8-42AB-B053-2C9E58E3E296}"/>
              </a:ext>
            </a:extLst>
          </p:cNvPr>
          <p:cNvSpPr txBox="1">
            <a:spLocks/>
          </p:cNvSpPr>
          <p:nvPr/>
        </p:nvSpPr>
        <p:spPr>
          <a:xfrm>
            <a:off x="413112" y="482256"/>
            <a:ext cx="5564249" cy="560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dirty="0"/>
              <a:t>Le </a:t>
            </a:r>
            <a:r>
              <a:rPr lang="fr-FR" b="1" dirty="0"/>
              <a:t>Menu est organisé en fonction de l’application </a:t>
            </a:r>
            <a:r>
              <a:rPr lang="fr-FR" dirty="0"/>
              <a:t>choisie. Les raccourcies sont mis à jour en fonction de l’application sélectionnée.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EED4A4F-9223-4A39-B99E-6DA130B9EE57}"/>
              </a:ext>
            </a:extLst>
          </p:cNvPr>
          <p:cNvGrpSpPr/>
          <p:nvPr/>
        </p:nvGrpSpPr>
        <p:grpSpPr>
          <a:xfrm>
            <a:off x="296091" y="1166909"/>
            <a:ext cx="5403118" cy="5369976"/>
            <a:chOff x="179389" y="983432"/>
            <a:chExt cx="5403118" cy="5369976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232E63DB-1DAB-400D-B984-862F6BA1081C}"/>
                </a:ext>
              </a:extLst>
            </p:cNvPr>
            <p:cNvGrpSpPr/>
            <p:nvPr/>
          </p:nvGrpSpPr>
          <p:grpSpPr>
            <a:xfrm>
              <a:off x="388641" y="983432"/>
              <a:ext cx="5193866" cy="5369976"/>
              <a:chOff x="242290" y="522381"/>
              <a:chExt cx="5193866" cy="5369976"/>
            </a:xfrm>
          </p:grpSpPr>
          <p:sp>
            <p:nvSpPr>
              <p:cNvPr id="49" name="Espace réservé du contenu 2">
                <a:extLst>
                  <a:ext uri="{FF2B5EF4-FFF2-40B4-BE49-F238E27FC236}">
                    <a16:creationId xmlns:a16="http://schemas.microsoft.com/office/drawing/2014/main" id="{AB62380A-FBAE-4E77-8685-6DF2C8C9F5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33749" y="526180"/>
                <a:ext cx="1690862" cy="39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600" dirty="0"/>
                  <a:t>Vue DPP</a:t>
                </a:r>
              </a:p>
            </p:txBody>
          </p:sp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234014D2-972D-40E7-BC74-2CCC77A60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58"/>
              <a:stretch/>
            </p:blipFill>
            <p:spPr>
              <a:xfrm>
                <a:off x="2981259" y="920291"/>
                <a:ext cx="2454897" cy="486663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76BAE9B0-3CD9-4D4B-9DBD-C4D0BB25787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920"/>
              <a:stretch/>
            </p:blipFill>
            <p:spPr>
              <a:xfrm>
                <a:off x="342482" y="901777"/>
                <a:ext cx="2471814" cy="49326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6" name="Espace réservé du contenu 2">
                <a:extLst>
                  <a:ext uri="{FF2B5EF4-FFF2-40B4-BE49-F238E27FC236}">
                    <a16:creationId xmlns:a16="http://schemas.microsoft.com/office/drawing/2014/main" id="{01449FEF-FB4A-462E-BFC6-60EEFF332D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505564" y="522381"/>
                <a:ext cx="1373692" cy="39791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FR" sz="1600" dirty="0"/>
                  <a:t>Vue DDM</a:t>
                </a:r>
              </a:p>
            </p:txBody>
          </p:sp>
          <p:sp>
            <p:nvSpPr>
              <p:cNvPr id="2" name="Accolade ouvrante 1">
                <a:extLst>
                  <a:ext uri="{FF2B5EF4-FFF2-40B4-BE49-F238E27FC236}">
                    <a16:creationId xmlns:a16="http://schemas.microsoft.com/office/drawing/2014/main" id="{8F4154C0-7175-42DC-A43A-FC447EE72188}"/>
                  </a:ext>
                </a:extLst>
              </p:cNvPr>
              <p:cNvSpPr/>
              <p:nvPr/>
            </p:nvSpPr>
            <p:spPr>
              <a:xfrm>
                <a:off x="242290" y="2482112"/>
                <a:ext cx="261557" cy="1123909"/>
              </a:xfrm>
              <a:prstGeom prst="leftBrace">
                <a:avLst>
                  <a:gd name="adj1" fmla="val 8333"/>
                  <a:gd name="adj2" fmla="val 50292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Accolade ouvrante 27">
                <a:extLst>
                  <a:ext uri="{FF2B5EF4-FFF2-40B4-BE49-F238E27FC236}">
                    <a16:creationId xmlns:a16="http://schemas.microsoft.com/office/drawing/2014/main" id="{B015DADE-96E8-4B8E-BDCE-DC626B4328F6}"/>
                  </a:ext>
                </a:extLst>
              </p:cNvPr>
              <p:cNvSpPr/>
              <p:nvPr/>
            </p:nvSpPr>
            <p:spPr>
              <a:xfrm>
                <a:off x="2975894" y="2442754"/>
                <a:ext cx="129651" cy="1154389"/>
              </a:xfrm>
              <a:prstGeom prst="leftBrace">
                <a:avLst>
                  <a:gd name="adj1" fmla="val 8333"/>
                  <a:gd name="adj2" fmla="val 50292"/>
                </a:avLst>
              </a:prstGeom>
              <a:ln w="38100">
                <a:solidFill>
                  <a:srgbClr val="C0000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Rectangle : coins arrondis 28">
                <a:extLst>
                  <a:ext uri="{FF2B5EF4-FFF2-40B4-BE49-F238E27FC236}">
                    <a16:creationId xmlns:a16="http://schemas.microsoft.com/office/drawing/2014/main" id="{7EF3A01D-B463-4D7C-9E1E-1199E46FD5FE}"/>
                  </a:ext>
                </a:extLst>
              </p:cNvPr>
              <p:cNvSpPr/>
              <p:nvPr/>
            </p:nvSpPr>
            <p:spPr>
              <a:xfrm>
                <a:off x="314717" y="5442418"/>
                <a:ext cx="2102395" cy="449939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dirty="0"/>
              </a:p>
            </p:txBody>
          </p:sp>
          <p:sp>
            <p:nvSpPr>
              <p:cNvPr id="30" name="Rectangle : coins arrondis 29">
                <a:extLst>
                  <a:ext uri="{FF2B5EF4-FFF2-40B4-BE49-F238E27FC236}">
                    <a16:creationId xmlns:a16="http://schemas.microsoft.com/office/drawing/2014/main" id="{E8033D50-D847-475A-9EA9-9C020B0D9F1E}"/>
                  </a:ext>
                </a:extLst>
              </p:cNvPr>
              <p:cNvSpPr/>
              <p:nvPr/>
            </p:nvSpPr>
            <p:spPr>
              <a:xfrm>
                <a:off x="2953494" y="5487770"/>
                <a:ext cx="2102395" cy="397911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dirty="0"/>
              </a:p>
            </p:txBody>
          </p:sp>
        </p:grpSp>
        <p:sp>
          <p:nvSpPr>
            <p:cNvPr id="35" name="Arc 34">
              <a:extLst>
                <a:ext uri="{FF2B5EF4-FFF2-40B4-BE49-F238E27FC236}">
                  <a16:creationId xmlns:a16="http://schemas.microsoft.com/office/drawing/2014/main" id="{FF1D8164-080F-4910-87B7-CE4C6788E396}"/>
                </a:ext>
              </a:extLst>
            </p:cNvPr>
            <p:cNvSpPr/>
            <p:nvPr/>
          </p:nvSpPr>
          <p:spPr>
            <a:xfrm rot="9954211" flipV="1">
              <a:off x="179389" y="2994651"/>
              <a:ext cx="1931696" cy="3029553"/>
            </a:xfrm>
            <a:prstGeom prst="arc">
              <a:avLst>
                <a:gd name="adj1" fmla="val 17772398"/>
                <a:gd name="adj2" fmla="val 4053862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6" name="Arc 35">
              <a:extLst>
                <a:ext uri="{FF2B5EF4-FFF2-40B4-BE49-F238E27FC236}">
                  <a16:creationId xmlns:a16="http://schemas.microsoft.com/office/drawing/2014/main" id="{39D252CE-9088-4A1B-880C-F484B27A8520}"/>
                </a:ext>
              </a:extLst>
            </p:cNvPr>
            <p:cNvSpPr/>
            <p:nvPr/>
          </p:nvSpPr>
          <p:spPr>
            <a:xfrm rot="9954211" flipV="1">
              <a:off x="2862543" y="2994653"/>
              <a:ext cx="1931696" cy="3029553"/>
            </a:xfrm>
            <a:prstGeom prst="arc">
              <a:avLst>
                <a:gd name="adj1" fmla="val 17772398"/>
                <a:gd name="adj2" fmla="val 4053862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7" name="Titre 1">
            <a:extLst>
              <a:ext uri="{FF2B5EF4-FFF2-40B4-BE49-F238E27FC236}">
                <a16:creationId xmlns:a16="http://schemas.microsoft.com/office/drawing/2014/main" id="{28A12C38-FBD9-4464-9817-B3C67636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640" y="512796"/>
            <a:ext cx="5678945" cy="85176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fr-FR" sz="1500" dirty="0">
                <a:latin typeface="+mn-lt"/>
                <a:ea typeface="+mn-ea"/>
                <a:cs typeface="+mn-cs"/>
              </a:rPr>
              <a:t>Possibilité de </a:t>
            </a:r>
            <a:r>
              <a:rPr lang="fr-FR" sz="1500" b="1" dirty="0">
                <a:latin typeface="+mn-lt"/>
                <a:ea typeface="+mn-ea"/>
                <a:cs typeface="+mn-cs"/>
              </a:rPr>
              <a:t>réorganiser l’ordre du menu</a:t>
            </a:r>
            <a:r>
              <a:rPr lang="fr-FR" sz="1500" dirty="0">
                <a:latin typeface="+mn-lt"/>
                <a:ea typeface="+mn-ea"/>
                <a:cs typeface="+mn-cs"/>
              </a:rPr>
              <a:t>, à noter que </a:t>
            </a:r>
            <a:r>
              <a:rPr lang="fr-FR" sz="1500" b="1" dirty="0">
                <a:latin typeface="+mn-lt"/>
                <a:ea typeface="+mn-ea"/>
                <a:cs typeface="+mn-cs"/>
              </a:rPr>
              <a:t>les 4 premiers </a:t>
            </a:r>
            <a:r>
              <a:rPr lang="fr-FR" sz="1500" dirty="0">
                <a:latin typeface="+mn-lt"/>
                <a:ea typeface="+mn-ea"/>
                <a:cs typeface="+mn-cs"/>
              </a:rPr>
              <a:t>sont affichés en raccourcie, </a:t>
            </a:r>
            <a:r>
              <a:rPr lang="fr-FR" sz="1500" b="1" dirty="0">
                <a:latin typeface="+mn-lt"/>
                <a:ea typeface="+mn-ea"/>
                <a:cs typeface="+mn-cs"/>
              </a:rPr>
              <a:t>accès direct en bas de l’application</a:t>
            </a:r>
            <a:r>
              <a:rPr lang="fr-FR" sz="1500" dirty="0">
                <a:latin typeface="+mn-lt"/>
                <a:ea typeface="+mn-ea"/>
                <a:cs typeface="+mn-cs"/>
              </a:rPr>
              <a:t>.</a:t>
            </a:r>
            <a:br>
              <a:rPr lang="fr-FR" sz="1500" dirty="0">
                <a:latin typeface="+mn-lt"/>
                <a:ea typeface="+mn-ea"/>
                <a:cs typeface="+mn-cs"/>
              </a:rPr>
            </a:br>
            <a:br>
              <a:rPr lang="fr-FR" sz="1500" dirty="0">
                <a:latin typeface="+mn-lt"/>
                <a:ea typeface="+mn-ea"/>
                <a:cs typeface="+mn-cs"/>
              </a:rPr>
            </a:br>
            <a:r>
              <a:rPr lang="fr-FR" sz="1500" dirty="0">
                <a:latin typeface="+mn-lt"/>
                <a:ea typeface="+mn-ea"/>
                <a:cs typeface="+mn-cs"/>
              </a:rPr>
              <a:t>Cliquer sur [Modifier], puis déplacer les objets vers le haut ou le bas.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CD66806-ED18-47FF-B752-EF381711A390}"/>
              </a:ext>
            </a:extLst>
          </p:cNvPr>
          <p:cNvGrpSpPr/>
          <p:nvPr/>
        </p:nvGrpSpPr>
        <p:grpSpPr>
          <a:xfrm>
            <a:off x="6516458" y="1633227"/>
            <a:ext cx="4988951" cy="4858805"/>
            <a:chOff x="6392340" y="1404173"/>
            <a:chExt cx="4988951" cy="4858805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53331F03-3F2E-44CE-8C79-3C56D60D5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2"/>
            <a:stretch/>
          </p:blipFill>
          <p:spPr>
            <a:xfrm>
              <a:off x="8929995" y="1404173"/>
              <a:ext cx="2451296" cy="48588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801358E3-0CB9-4862-9CE7-32477CAD87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71"/>
            <a:stretch/>
          </p:blipFill>
          <p:spPr>
            <a:xfrm>
              <a:off x="6392340" y="1417556"/>
              <a:ext cx="2429407" cy="48454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Rectangle : coins arrondis 39">
              <a:extLst>
                <a:ext uri="{FF2B5EF4-FFF2-40B4-BE49-F238E27FC236}">
                  <a16:creationId xmlns:a16="http://schemas.microsoft.com/office/drawing/2014/main" id="{CA24A34C-7881-4CD1-B8BB-58004CCEE6DB}"/>
                </a:ext>
              </a:extLst>
            </p:cNvPr>
            <p:cNvSpPr/>
            <p:nvPr/>
          </p:nvSpPr>
          <p:spPr>
            <a:xfrm>
              <a:off x="8215290" y="2584494"/>
              <a:ext cx="606457" cy="363106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42" name="Rectangle : coins arrondis 41">
              <a:extLst>
                <a:ext uri="{FF2B5EF4-FFF2-40B4-BE49-F238E27FC236}">
                  <a16:creationId xmlns:a16="http://schemas.microsoft.com/office/drawing/2014/main" id="{77207E93-4B8E-4862-A711-875B72E68DA4}"/>
                </a:ext>
              </a:extLst>
            </p:cNvPr>
            <p:cNvSpPr/>
            <p:nvPr/>
          </p:nvSpPr>
          <p:spPr>
            <a:xfrm>
              <a:off x="11019450" y="2284048"/>
              <a:ext cx="361841" cy="22402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47" name="Rectangle 46">
            <a:hlinkClick r:id="rId7" action="ppaction://hlinksldjump"/>
            <a:extLst>
              <a:ext uri="{FF2B5EF4-FFF2-40B4-BE49-F238E27FC236}">
                <a16:creationId xmlns:a16="http://schemas.microsoft.com/office/drawing/2014/main" id="{4AA9C28F-944E-421B-863E-ECC2ACBF1B1E}"/>
              </a:ext>
            </a:extLst>
          </p:cNvPr>
          <p:cNvSpPr/>
          <p:nvPr/>
        </p:nvSpPr>
        <p:spPr>
          <a:xfrm>
            <a:off x="-2982" y="2536"/>
            <a:ext cx="474923" cy="479720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4781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555C8890-BE7C-40FB-ADC2-024D19EDB5B9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17" name="Rectangle : avec coins arrondis en haut 16">
              <a:extLst>
                <a:ext uri="{FF2B5EF4-FFF2-40B4-BE49-F238E27FC236}">
                  <a16:creationId xmlns:a16="http://schemas.microsoft.com/office/drawing/2014/main" id="{A69B8FA9-2C49-40ED-9FA2-E3E907855106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4D0519C1-BF11-415F-9AB2-249ABF1CEE64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D67050C-22FF-4562-AF1A-9ED19C4CE358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3" name="Rectangle : avec coins arrondis en haut 22">
              <a:extLst>
                <a:ext uri="{FF2B5EF4-FFF2-40B4-BE49-F238E27FC236}">
                  <a16:creationId xmlns:a16="http://schemas.microsoft.com/office/drawing/2014/main" id="{5B2003EB-9BD7-4361-BE6B-B7E289197C70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>
              <a:hlinkClick r:id="rId2" action="ppaction://hlinksldjump"/>
              <a:extLst>
                <a:ext uri="{FF2B5EF4-FFF2-40B4-BE49-F238E27FC236}">
                  <a16:creationId xmlns:a16="http://schemas.microsoft.com/office/drawing/2014/main" id="{B30C8F30-2D84-4862-BE4E-C3B7E7E18E5C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1BA84CEF-E1CD-4BCC-9F18-EC443FF2D5E4}"/>
              </a:ext>
            </a:extLst>
          </p:cNvPr>
          <p:cNvGrpSpPr/>
          <p:nvPr/>
        </p:nvGrpSpPr>
        <p:grpSpPr>
          <a:xfrm>
            <a:off x="474923" y="494145"/>
            <a:ext cx="3272248" cy="5464849"/>
            <a:chOff x="213665" y="328682"/>
            <a:chExt cx="3272248" cy="5464849"/>
          </a:xfrm>
        </p:grpSpPr>
        <p:sp>
          <p:nvSpPr>
            <p:cNvPr id="33" name="Espace réservé du contenu 2">
              <a:extLst>
                <a:ext uri="{FF2B5EF4-FFF2-40B4-BE49-F238E27FC236}">
                  <a16:creationId xmlns:a16="http://schemas.microsoft.com/office/drawing/2014/main" id="{E0334CFD-CF76-4D8F-894F-44CFFB0AF9C2}"/>
                </a:ext>
              </a:extLst>
            </p:cNvPr>
            <p:cNvSpPr txBox="1">
              <a:spLocks/>
            </p:cNvSpPr>
            <p:nvPr/>
          </p:nvSpPr>
          <p:spPr>
            <a:xfrm>
              <a:off x="213665" y="328682"/>
              <a:ext cx="3272248" cy="6927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500" dirty="0"/>
                <a:t>Sélectionner [</a:t>
              </a:r>
              <a:r>
                <a:rPr lang="fr-FR" sz="1500" b="1" dirty="0"/>
                <a:t>Événements</a:t>
              </a:r>
              <a:r>
                <a:rPr lang="fr-FR" sz="1500" dirty="0"/>
                <a:t>] pour accéder à votre </a:t>
              </a:r>
              <a:r>
                <a:rPr lang="fr-FR" sz="1500" b="1" dirty="0"/>
                <a:t>agenda / calendrier </a:t>
              </a:r>
            </a:p>
            <a:p>
              <a:pPr marL="0" indent="0">
                <a:buNone/>
              </a:pPr>
              <a:r>
                <a:rPr lang="fr-FR" sz="1500" dirty="0"/>
                <a:t>Vision globale RDV et disponibilité :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ED986A7-11BA-4C76-9F80-C368BE14F7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5"/>
            <a:stretch/>
          </p:blipFill>
          <p:spPr>
            <a:xfrm>
              <a:off x="482524" y="1099852"/>
              <a:ext cx="2354866" cy="46936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8F1EF573-1874-4D4A-8951-51002BAF76F4}"/>
                </a:ext>
              </a:extLst>
            </p:cNvPr>
            <p:cNvSpPr/>
            <p:nvPr/>
          </p:nvSpPr>
          <p:spPr>
            <a:xfrm>
              <a:off x="519540" y="2576496"/>
              <a:ext cx="2280833" cy="284571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</p:grp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0EBF5317-39FD-4F4B-A02C-15525E3A5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177" y="1110379"/>
            <a:ext cx="3529204" cy="5094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600" dirty="0"/>
              <a:t>Voici la vision du calendrier</a:t>
            </a:r>
          </a:p>
          <a:p>
            <a:pPr lvl="1"/>
            <a:r>
              <a:rPr lang="fr-FR" sz="1200" i="1" dirty="0"/>
              <a:t> </a:t>
            </a:r>
            <a:r>
              <a:rPr lang="fr-FR" sz="1200" b="1" i="1" dirty="0"/>
              <a:t>Aucun rendez-vous planifié </a:t>
            </a:r>
            <a:r>
              <a:rPr lang="fr-FR" sz="1200" i="1" dirty="0"/>
              <a:t>le 07/09/2021 :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4622BE7-63D2-4FE8-8318-461C2FA25840}"/>
              </a:ext>
            </a:extLst>
          </p:cNvPr>
          <p:cNvGrpSpPr/>
          <p:nvPr/>
        </p:nvGrpSpPr>
        <p:grpSpPr>
          <a:xfrm>
            <a:off x="7768008" y="1854943"/>
            <a:ext cx="2345119" cy="4608268"/>
            <a:chOff x="7768008" y="1854943"/>
            <a:chExt cx="2345119" cy="4608268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AA2ABA4B-92A9-463C-9134-FC4BE2D532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35"/>
            <a:stretch/>
          </p:blipFill>
          <p:spPr>
            <a:xfrm>
              <a:off x="7808222" y="1854943"/>
              <a:ext cx="2304905" cy="460826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9D6DEA51-F984-41D9-95BD-02D0EC56919D}"/>
                </a:ext>
              </a:extLst>
            </p:cNvPr>
            <p:cNvGrpSpPr/>
            <p:nvPr/>
          </p:nvGrpSpPr>
          <p:grpSpPr>
            <a:xfrm>
              <a:off x="7768008" y="2988600"/>
              <a:ext cx="2280834" cy="2004340"/>
              <a:chOff x="683489" y="2240815"/>
              <a:chExt cx="2280834" cy="2004340"/>
            </a:xfrm>
          </p:grpSpPr>
          <p:sp>
            <p:nvSpPr>
              <p:cNvPr id="31" name="Rectangle : coins arrondis 30">
                <a:extLst>
                  <a:ext uri="{FF2B5EF4-FFF2-40B4-BE49-F238E27FC236}">
                    <a16:creationId xmlns:a16="http://schemas.microsoft.com/office/drawing/2014/main" id="{C20A06DF-3E16-4C0B-99E7-36456453D14E}"/>
                  </a:ext>
                </a:extLst>
              </p:cNvPr>
              <p:cNvSpPr/>
              <p:nvPr/>
            </p:nvSpPr>
            <p:spPr>
              <a:xfrm>
                <a:off x="683489" y="3408691"/>
                <a:ext cx="2280834" cy="836464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dirty="0"/>
              </a:p>
            </p:txBody>
          </p:sp>
          <p:sp>
            <p:nvSpPr>
              <p:cNvPr id="37" name="Rectangle : coins arrondis 36">
                <a:extLst>
                  <a:ext uri="{FF2B5EF4-FFF2-40B4-BE49-F238E27FC236}">
                    <a16:creationId xmlns:a16="http://schemas.microsoft.com/office/drawing/2014/main" id="{97CFE8C3-FBD5-466A-BEF9-CB24967A227E}"/>
                  </a:ext>
                </a:extLst>
              </p:cNvPr>
              <p:cNvSpPr/>
              <p:nvPr/>
            </p:nvSpPr>
            <p:spPr>
              <a:xfrm>
                <a:off x="1082989" y="2240815"/>
                <a:ext cx="310382" cy="304125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D07846E1-F88B-4809-A86D-7D636A536BD9}"/>
              </a:ext>
            </a:extLst>
          </p:cNvPr>
          <p:cNvGrpSpPr/>
          <p:nvPr/>
        </p:nvGrpSpPr>
        <p:grpSpPr>
          <a:xfrm>
            <a:off x="4016030" y="772962"/>
            <a:ext cx="3529204" cy="5200400"/>
            <a:chOff x="4016030" y="772962"/>
            <a:chExt cx="3529204" cy="5200400"/>
          </a:xfrm>
        </p:grpSpPr>
        <p:sp>
          <p:nvSpPr>
            <p:cNvPr id="39" name="Espace réservé du contenu 2">
              <a:extLst>
                <a:ext uri="{FF2B5EF4-FFF2-40B4-BE49-F238E27FC236}">
                  <a16:creationId xmlns:a16="http://schemas.microsoft.com/office/drawing/2014/main" id="{05166B81-422E-4EFB-8541-45BABD78AEC9}"/>
                </a:ext>
              </a:extLst>
            </p:cNvPr>
            <p:cNvSpPr txBox="1">
              <a:spLocks/>
            </p:cNvSpPr>
            <p:nvPr/>
          </p:nvSpPr>
          <p:spPr>
            <a:xfrm>
              <a:off x="4016030" y="772962"/>
              <a:ext cx="3529204" cy="5094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600" dirty="0"/>
                <a:t>Voici la vision du calendrier</a:t>
              </a:r>
            </a:p>
            <a:p>
              <a:pPr lvl="1"/>
              <a:r>
                <a:rPr lang="fr-FR" sz="1200" b="1" i="1" dirty="0"/>
                <a:t>Rendez-vous planifié </a:t>
              </a:r>
              <a:r>
                <a:rPr lang="fr-FR" sz="1200" i="1" dirty="0"/>
                <a:t>le 31/08/2021 : 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C75478A0-B69F-404A-9DF7-5F0C28F446B3}"/>
                </a:ext>
              </a:extLst>
            </p:cNvPr>
            <p:cNvGrpSpPr/>
            <p:nvPr/>
          </p:nvGrpSpPr>
          <p:grpSpPr>
            <a:xfrm>
              <a:off x="4165035" y="1365094"/>
              <a:ext cx="2330760" cy="4608268"/>
              <a:chOff x="2065137" y="1363363"/>
              <a:chExt cx="2330760" cy="4608268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68435D04-ED39-4644-9246-66A53EF6DB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35"/>
              <a:stretch/>
            </p:blipFill>
            <p:spPr>
              <a:xfrm>
                <a:off x="2090992" y="1363363"/>
                <a:ext cx="2304905" cy="460826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2" name="Rectangle : coins arrondis 31">
                <a:extLst>
                  <a:ext uri="{FF2B5EF4-FFF2-40B4-BE49-F238E27FC236}">
                    <a16:creationId xmlns:a16="http://schemas.microsoft.com/office/drawing/2014/main" id="{64A2A43B-798B-4BE7-A43A-4F941BBC1AC9}"/>
                  </a:ext>
                </a:extLst>
              </p:cNvPr>
              <p:cNvSpPr/>
              <p:nvPr/>
            </p:nvSpPr>
            <p:spPr>
              <a:xfrm>
                <a:off x="2411317" y="2289715"/>
                <a:ext cx="310382" cy="304125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34" name="Rectangle : coins arrondis 33">
                <a:extLst>
                  <a:ext uri="{FF2B5EF4-FFF2-40B4-BE49-F238E27FC236}">
                    <a16:creationId xmlns:a16="http://schemas.microsoft.com/office/drawing/2014/main" id="{77D45EDB-FB2A-47E0-8736-8D8E561D15DC}"/>
                  </a:ext>
                </a:extLst>
              </p:cNvPr>
              <p:cNvSpPr/>
              <p:nvPr/>
            </p:nvSpPr>
            <p:spPr>
              <a:xfrm>
                <a:off x="2065137" y="3667497"/>
                <a:ext cx="2280834" cy="1208656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38" name="Rectangle 37">
            <a:hlinkClick r:id="rId6" action="ppaction://hlinksldjump"/>
            <a:extLst>
              <a:ext uri="{FF2B5EF4-FFF2-40B4-BE49-F238E27FC236}">
                <a16:creationId xmlns:a16="http://schemas.microsoft.com/office/drawing/2014/main" id="{8D9B781E-634E-4B22-9B47-7AEF844A03FE}"/>
              </a:ext>
            </a:extLst>
          </p:cNvPr>
          <p:cNvSpPr/>
          <p:nvPr/>
        </p:nvSpPr>
        <p:spPr>
          <a:xfrm>
            <a:off x="0" y="-1"/>
            <a:ext cx="474923" cy="479720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ectangle : avec coin arrondi et coin rogné en haut 29">
            <a:extLst>
              <a:ext uri="{FF2B5EF4-FFF2-40B4-BE49-F238E27FC236}">
                <a16:creationId xmlns:a16="http://schemas.microsoft.com/office/drawing/2014/main" id="{AEFEEBA2-56EE-4B3B-9437-4CC619F0587A}"/>
              </a:ext>
            </a:extLst>
          </p:cNvPr>
          <p:cNvSpPr/>
          <p:nvPr/>
        </p:nvSpPr>
        <p:spPr>
          <a:xfrm>
            <a:off x="0" y="6467328"/>
            <a:ext cx="5278582" cy="390672"/>
          </a:xfrm>
          <a:prstGeom prst="snipRoundRect">
            <a:avLst>
              <a:gd name="adj1" fmla="val 0"/>
              <a:gd name="adj2" fmla="val 16667"/>
            </a:avLst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</a:rPr>
              <a:t>Seul mon agenda personnel est consultable sur l’application</a:t>
            </a:r>
          </a:p>
        </p:txBody>
      </p:sp>
      <p:pic>
        <p:nvPicPr>
          <p:cNvPr id="35" name="Graphique 34" descr="Avertissement">
            <a:extLst>
              <a:ext uri="{FF2B5EF4-FFF2-40B4-BE49-F238E27FC236}">
                <a16:creationId xmlns:a16="http://schemas.microsoft.com/office/drawing/2014/main" id="{FF0F0684-206A-425F-BC52-E4353CFFD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6175345"/>
            <a:ext cx="414165" cy="36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69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e 30">
            <a:extLst>
              <a:ext uri="{FF2B5EF4-FFF2-40B4-BE49-F238E27FC236}">
                <a16:creationId xmlns:a16="http://schemas.microsoft.com/office/drawing/2014/main" id="{0713399E-3754-4B3B-94D6-4C7A3569BFAD}"/>
              </a:ext>
            </a:extLst>
          </p:cNvPr>
          <p:cNvGrpSpPr/>
          <p:nvPr/>
        </p:nvGrpSpPr>
        <p:grpSpPr>
          <a:xfrm>
            <a:off x="11660777" y="-1"/>
            <a:ext cx="374469" cy="357051"/>
            <a:chOff x="11660777" y="-1"/>
            <a:chExt cx="374469" cy="357051"/>
          </a:xfrm>
        </p:grpSpPr>
        <p:sp>
          <p:nvSpPr>
            <p:cNvPr id="32" name="Rectangle : avec coins arrondis en haut 31">
              <a:extLst>
                <a:ext uri="{FF2B5EF4-FFF2-40B4-BE49-F238E27FC236}">
                  <a16:creationId xmlns:a16="http://schemas.microsoft.com/office/drawing/2014/main" id="{415C840E-6BC6-495A-B9CA-9D632690A159}"/>
                </a:ext>
              </a:extLst>
            </p:cNvPr>
            <p:cNvSpPr/>
            <p:nvPr/>
          </p:nvSpPr>
          <p:spPr>
            <a:xfrm flipV="1">
              <a:off x="11660777" y="-1"/>
              <a:ext cx="374469" cy="357051"/>
            </a:xfrm>
            <a:prstGeom prst="round2Same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9BC3A3D-15FC-4504-9A10-0731807BFBD1}"/>
                </a:ext>
              </a:extLst>
            </p:cNvPr>
            <p:cNvSpPr txBox="1"/>
            <p:nvPr/>
          </p:nvSpPr>
          <p:spPr>
            <a:xfrm>
              <a:off x="11713029" y="8705"/>
              <a:ext cx="2960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C3740C82-12C9-4829-B388-36337F94420B}"/>
              </a:ext>
            </a:extLst>
          </p:cNvPr>
          <p:cNvGrpSpPr/>
          <p:nvPr/>
        </p:nvGrpSpPr>
        <p:grpSpPr>
          <a:xfrm>
            <a:off x="10687956" y="0"/>
            <a:ext cx="946695" cy="357051"/>
            <a:chOff x="11725729" y="-1"/>
            <a:chExt cx="946695" cy="357051"/>
          </a:xfrm>
        </p:grpSpPr>
        <p:sp>
          <p:nvSpPr>
            <p:cNvPr id="28" name="Rectangle : avec coins arrondis en haut 27">
              <a:extLst>
                <a:ext uri="{FF2B5EF4-FFF2-40B4-BE49-F238E27FC236}">
                  <a16:creationId xmlns:a16="http://schemas.microsoft.com/office/drawing/2014/main" id="{496F4488-3BF2-452E-935B-32711F2D8E15}"/>
                </a:ext>
              </a:extLst>
            </p:cNvPr>
            <p:cNvSpPr/>
            <p:nvPr/>
          </p:nvSpPr>
          <p:spPr>
            <a:xfrm flipV="1">
              <a:off x="11736721" y="-1"/>
              <a:ext cx="882981" cy="357051"/>
            </a:xfrm>
            <a:prstGeom prst="round2Same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>
              <a:hlinkClick r:id="rId2" action="ppaction://hlinksldjump"/>
              <a:extLst>
                <a:ext uri="{FF2B5EF4-FFF2-40B4-BE49-F238E27FC236}">
                  <a16:creationId xmlns:a16="http://schemas.microsoft.com/office/drawing/2014/main" id="{90805EDB-1CD6-4A34-A3F4-D8672BFDC372}"/>
                </a:ext>
              </a:extLst>
            </p:cNvPr>
            <p:cNvSpPr txBox="1"/>
            <p:nvPr/>
          </p:nvSpPr>
          <p:spPr>
            <a:xfrm>
              <a:off x="11725729" y="21405"/>
              <a:ext cx="9466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>
                  <a:solidFill>
                    <a:schemeClr val="bg1"/>
                  </a:solidFill>
                </a:rPr>
                <a:t>&lt;&lt; Retour</a:t>
              </a:r>
            </a:p>
          </p:txBody>
        </p:sp>
      </p:grpSp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id="{1A5BB65F-A021-4944-9688-1E5F22B559D3}"/>
              </a:ext>
            </a:extLst>
          </p:cNvPr>
          <p:cNvSpPr/>
          <p:nvPr/>
        </p:nvSpPr>
        <p:spPr>
          <a:xfrm>
            <a:off x="0" y="-1"/>
            <a:ext cx="474923" cy="47972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3D08316-D6AF-44BB-8B16-A88BBF9B434F}"/>
              </a:ext>
            </a:extLst>
          </p:cNvPr>
          <p:cNvGrpSpPr/>
          <p:nvPr/>
        </p:nvGrpSpPr>
        <p:grpSpPr>
          <a:xfrm>
            <a:off x="832752" y="807354"/>
            <a:ext cx="9380869" cy="5634592"/>
            <a:chOff x="839432" y="859308"/>
            <a:chExt cx="9380869" cy="5634592"/>
          </a:xfrm>
        </p:grpSpPr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B9435EF0-6709-4AA3-9451-8162C422E681}"/>
                </a:ext>
              </a:extLst>
            </p:cNvPr>
            <p:cNvSpPr txBox="1">
              <a:spLocks/>
            </p:cNvSpPr>
            <p:nvPr/>
          </p:nvSpPr>
          <p:spPr>
            <a:xfrm>
              <a:off x="5677517" y="896479"/>
              <a:ext cx="4347534" cy="5094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500" dirty="0"/>
                <a:t>Possibilité de </a:t>
              </a:r>
              <a:r>
                <a:rPr lang="fr-FR" sz="1500" b="1" dirty="0"/>
                <a:t>gérer</a:t>
              </a:r>
              <a:r>
                <a:rPr lang="fr-FR" sz="1500" dirty="0"/>
                <a:t> entièrement les </a:t>
              </a:r>
              <a:r>
                <a:rPr lang="fr-FR" sz="1500" b="1" dirty="0"/>
                <a:t>statuts</a:t>
              </a:r>
              <a:r>
                <a:rPr lang="fr-FR" sz="1500" dirty="0"/>
                <a:t>, </a:t>
              </a:r>
              <a:r>
                <a:rPr lang="fr-FR" sz="1500" b="1" dirty="0"/>
                <a:t>commentaire </a:t>
              </a:r>
              <a:r>
                <a:rPr lang="fr-FR" sz="1500" dirty="0"/>
                <a:t>du RDV Interlocuteur </a:t>
              </a:r>
              <a:endParaRPr lang="fr-FR" sz="1500" i="1" dirty="0"/>
            </a:p>
          </p:txBody>
        </p:sp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49CA7D09-6B20-4B3F-B57C-4FA6F92661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6" b="5072"/>
            <a:stretch/>
          </p:blipFill>
          <p:spPr bwMode="auto">
            <a:xfrm>
              <a:off x="1436315" y="1668030"/>
              <a:ext cx="2308982" cy="46837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Espace réservé du contenu 2">
              <a:extLst>
                <a:ext uri="{FF2B5EF4-FFF2-40B4-BE49-F238E27FC236}">
                  <a16:creationId xmlns:a16="http://schemas.microsoft.com/office/drawing/2014/main" id="{F30301CD-FEBE-4A79-BA09-C6C1D93B73FA}"/>
                </a:ext>
              </a:extLst>
            </p:cNvPr>
            <p:cNvSpPr txBox="1">
              <a:spLocks/>
            </p:cNvSpPr>
            <p:nvPr/>
          </p:nvSpPr>
          <p:spPr>
            <a:xfrm>
              <a:off x="839432" y="859308"/>
              <a:ext cx="3752225" cy="707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FR" sz="1500" dirty="0"/>
                <a:t>Consulter l’événement depuis l’application, et cliquer sur modifier pour </a:t>
              </a:r>
              <a:r>
                <a:rPr lang="fr-FR" sz="1500" b="1" dirty="0"/>
                <a:t>enrichir votre RDV Interlocuteur</a:t>
              </a:r>
              <a:endParaRPr lang="fr-FR" sz="1500" b="1" i="1" dirty="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65A984A3-28A2-4DEA-B18D-950FFA8A83F6}"/>
                </a:ext>
              </a:extLst>
            </p:cNvPr>
            <p:cNvGrpSpPr/>
            <p:nvPr/>
          </p:nvGrpSpPr>
          <p:grpSpPr>
            <a:xfrm>
              <a:off x="5694935" y="1566414"/>
              <a:ext cx="4525366" cy="4927486"/>
              <a:chOff x="4186866" y="1650816"/>
              <a:chExt cx="4525366" cy="4927486"/>
            </a:xfrm>
          </p:grpSpPr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43B5CA11-FE4C-495C-9259-985D6329D49E}"/>
                  </a:ext>
                </a:extLst>
              </p:cNvPr>
              <p:cNvGrpSpPr/>
              <p:nvPr/>
            </p:nvGrpSpPr>
            <p:grpSpPr>
              <a:xfrm>
                <a:off x="4186866" y="1650816"/>
                <a:ext cx="4525366" cy="4927486"/>
                <a:chOff x="5337177" y="399372"/>
                <a:chExt cx="5342962" cy="5817734"/>
              </a:xfrm>
            </p:grpSpPr>
            <p:pic>
              <p:nvPicPr>
                <p:cNvPr id="26" name="Image 25">
                  <a:extLst>
                    <a:ext uri="{FF2B5EF4-FFF2-40B4-BE49-F238E27FC236}">
                      <a16:creationId xmlns:a16="http://schemas.microsoft.com/office/drawing/2014/main" id="{1C7092FC-323D-497C-A3E8-0D36633B2B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030" b="5620"/>
                <a:stretch/>
              </p:blipFill>
              <p:spPr>
                <a:xfrm>
                  <a:off x="5337177" y="399372"/>
                  <a:ext cx="2754262" cy="552994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30" name="Image 29" descr="Une image contenant texte&#10;&#10;Description générée automatiquement">
                  <a:extLst>
                    <a:ext uri="{FF2B5EF4-FFF2-40B4-BE49-F238E27FC236}">
                      <a16:creationId xmlns:a16="http://schemas.microsoft.com/office/drawing/2014/main" id="{A1D355BE-241E-4C85-9D89-59783C0359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246"/>
                <a:stretch/>
              </p:blipFill>
              <p:spPr>
                <a:xfrm>
                  <a:off x="8188296" y="914808"/>
                  <a:ext cx="2491843" cy="5302298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5" name="Rectangle : coins arrondis 14">
                <a:extLst>
                  <a:ext uri="{FF2B5EF4-FFF2-40B4-BE49-F238E27FC236}">
                    <a16:creationId xmlns:a16="http://schemas.microsoft.com/office/drawing/2014/main" id="{6EE4DAD5-A13E-41C6-AAFC-8061FC460AD4}"/>
                  </a:ext>
                </a:extLst>
              </p:cNvPr>
              <p:cNvSpPr/>
              <p:nvPr/>
            </p:nvSpPr>
            <p:spPr>
              <a:xfrm>
                <a:off x="8118913" y="2087379"/>
                <a:ext cx="558483" cy="237810"/>
              </a:xfrm>
              <a:prstGeom prst="round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6F04B8BD-89A7-4713-845B-6735AC170C39}"/>
                </a:ext>
              </a:extLst>
            </p:cNvPr>
            <p:cNvSpPr/>
            <p:nvPr/>
          </p:nvSpPr>
          <p:spPr>
            <a:xfrm>
              <a:off x="1648871" y="1946003"/>
              <a:ext cx="588963" cy="359187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fr-FR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4D7E81FF-25A7-41C1-8AEA-F5C04FA06ECE}"/>
                </a:ext>
              </a:extLst>
            </p:cNvPr>
            <p:cNvSpPr/>
            <p:nvPr/>
          </p:nvSpPr>
          <p:spPr>
            <a:xfrm rot="7422014" flipH="1" flipV="1">
              <a:off x="3827434" y="1959891"/>
              <a:ext cx="1351174" cy="1213948"/>
            </a:xfrm>
            <a:prstGeom prst="arc">
              <a:avLst>
                <a:gd name="adj1" fmla="val 16741035"/>
                <a:gd name="adj2" fmla="val 1254830"/>
              </a:avLst>
            </a:prstGeom>
            <a:ln w="3810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 : coins arrondis 36">
              <a:extLst>
                <a:ext uri="{FF2B5EF4-FFF2-40B4-BE49-F238E27FC236}">
                  <a16:creationId xmlns:a16="http://schemas.microsoft.com/office/drawing/2014/main" id="{EE473871-BA25-4695-A9D8-11A9D941843E}"/>
                </a:ext>
              </a:extLst>
            </p:cNvPr>
            <p:cNvSpPr/>
            <p:nvPr/>
          </p:nvSpPr>
          <p:spPr>
            <a:xfrm>
              <a:off x="2485579" y="2519240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57CF8265-3558-422A-A226-4AA804E9CE32}"/>
                </a:ext>
              </a:extLst>
            </p:cNvPr>
            <p:cNvSpPr/>
            <p:nvPr/>
          </p:nvSpPr>
          <p:spPr>
            <a:xfrm>
              <a:off x="6377449" y="4903891"/>
              <a:ext cx="585981" cy="95249"/>
            </a:xfrm>
            <a:prstGeom prst="roundRect">
              <a:avLst/>
            </a:prstGeom>
            <a:pattFill prst="pct50">
              <a:fgClr>
                <a:schemeClr val="bg2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B9CAB180-EF63-4EFC-8798-C946ADBB4C24}"/>
              </a:ext>
            </a:extLst>
          </p:cNvPr>
          <p:cNvSpPr/>
          <p:nvPr/>
        </p:nvSpPr>
        <p:spPr>
          <a:xfrm>
            <a:off x="5714236" y="4157079"/>
            <a:ext cx="2280833" cy="3859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09E1E37-79E9-49A5-ACFE-7E5D538A796D}"/>
              </a:ext>
            </a:extLst>
          </p:cNvPr>
          <p:cNvSpPr/>
          <p:nvPr/>
        </p:nvSpPr>
        <p:spPr>
          <a:xfrm>
            <a:off x="8091958" y="3902364"/>
            <a:ext cx="2086828" cy="50943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9132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817</Words>
  <Application>Microsoft Office PowerPoint</Application>
  <PresentationFormat>Grand écran</PresentationFormat>
  <Paragraphs>171</Paragraphs>
  <Slides>26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Thème Office</vt:lpstr>
      <vt:lpstr>MODE OPÉRATOIRE</vt:lpstr>
      <vt:lpstr>Préambule</vt:lpstr>
      <vt:lpstr>Sommaire</vt:lpstr>
      <vt:lpstr>Présentation PowerPoint</vt:lpstr>
      <vt:lpstr>Présentation PowerPoint</vt:lpstr>
      <vt:lpstr>Présentation PowerPoint</vt:lpstr>
      <vt:lpstr>Possibilité de réorganiser l’ordre du menu, à noter que les 4 premiers sont affichés en raccourcie, accès direct en bas de l’application.  Cliquer sur [Modifier], puis déplacer les objets vers le haut ou le bas.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OPÉRATOIRE</dc:title>
  <dc:creator>Dounane Ilhame</dc:creator>
  <cp:lastModifiedBy>Ismaiel Sara</cp:lastModifiedBy>
  <cp:revision>216</cp:revision>
  <dcterms:created xsi:type="dcterms:W3CDTF">2021-09-10T12:33:03Z</dcterms:created>
  <dcterms:modified xsi:type="dcterms:W3CDTF">2021-10-13T08:14:38Z</dcterms:modified>
</cp:coreProperties>
</file>