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0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6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0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1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08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76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94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16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63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1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56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6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3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7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6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1C15C1-B8E8-4747-89CB-8EF079EC3A53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3C2269-644F-4E46-9328-0F15A5A5E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351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@csf.asso.fr" TargetMode="External"/><Relationship Id="rId2" Type="http://schemas.openxmlformats.org/officeDocument/2006/relationships/hyperlink" Target="mailto:fsr@csf.asso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C3B2C-01AB-4676-92E2-AE770954B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Support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068CC4-564D-40D5-8059-FC035C97B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7373938" cy="194733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Outil de suivi e-réputation à disposition de la DDM</a:t>
            </a:r>
          </a:p>
          <a:p>
            <a:r>
              <a:rPr lang="fr-FR" dirty="0">
                <a:solidFill>
                  <a:schemeClr val="tx1"/>
                </a:solidFill>
              </a:rPr>
              <a:t>Mise à jour le 27/08/2024</a:t>
            </a:r>
          </a:p>
          <a:p>
            <a:endParaRPr lang="fr-FR" dirty="0"/>
          </a:p>
        </p:txBody>
      </p:sp>
      <p:pic>
        <p:nvPicPr>
          <p:cNvPr id="5" name="Image 4" descr="Une image contenant Police, Graphique, capture d’écran, texte&#10;&#10;Description générée automatiquement">
            <a:extLst>
              <a:ext uri="{FF2B5EF4-FFF2-40B4-BE49-F238E27FC236}">
                <a16:creationId xmlns:a16="http://schemas.microsoft.com/office/drawing/2014/main" id="{B1958232-C854-4158-B530-046FADD37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29" y="2910369"/>
            <a:ext cx="2717940" cy="9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64B3F-1F94-40DA-9461-9B828B8B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411788" cy="5609078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Votre invitation Bridge =&gt;</a:t>
            </a:r>
          </a:p>
          <a:p>
            <a:r>
              <a:rPr lang="fr-FR" dirty="0">
                <a:solidFill>
                  <a:schemeClr val="tx1"/>
                </a:solidFill>
              </a:rPr>
              <a:t>Identifiant : E-mail csf.asso.fr</a:t>
            </a:r>
          </a:p>
          <a:p>
            <a:r>
              <a:rPr lang="fr-FR" dirty="0">
                <a:solidFill>
                  <a:schemeClr val="tx1"/>
                </a:solidFill>
              </a:rPr>
              <a:t>Mot de passe : temporaire puis personnalisable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936DB3-1A2C-44C5-8B56-CCEDEE4D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47" y="563122"/>
            <a:ext cx="5529077" cy="57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D875E7-848B-4C83-98E8-5BBFC61E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57475"/>
            <a:ext cx="4106863" cy="361526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Capture d’une connexion et réinitialisation de mot de passe.</a:t>
            </a:r>
          </a:p>
          <a:p>
            <a:r>
              <a:rPr lang="fr-FR" dirty="0">
                <a:solidFill>
                  <a:schemeClr val="tx1"/>
                </a:solidFill>
              </a:rPr>
              <a:t>Voici votre accueil ! Choix de la langue en haut à droite (icone monde) à côté de votre nom.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AF7CD5-9E9D-4311-8F19-C2AC9A9E6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74" y="228335"/>
            <a:ext cx="3119099" cy="19433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DA845D-CEB3-4700-9D36-279CCE19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61" y="228335"/>
            <a:ext cx="3117391" cy="26500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14BB3B-B22E-4501-96E0-0838FF59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740" y="228335"/>
            <a:ext cx="2786722" cy="2650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45F889-D346-4B33-BFCE-40D7D99F8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12" y="3112693"/>
            <a:ext cx="6942050" cy="35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EEC84-105B-426A-807B-E01D2AFEF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1688"/>
            <a:ext cx="4049713" cy="5771614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Paramétrages du compte (en cliquant sur votre nom, en haut à droite).</a:t>
            </a:r>
          </a:p>
          <a:p>
            <a:r>
              <a:rPr lang="fr-FR" dirty="0">
                <a:solidFill>
                  <a:schemeClr val="tx1"/>
                </a:solidFill>
              </a:rPr>
              <a:t>Par défaut, toutes les notifications sont activées.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E0FB83-5991-4CA8-AAD8-2F964795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241687"/>
            <a:ext cx="7083853" cy="36152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CAC116-8F28-4732-9EA2-60968E4F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3942503"/>
            <a:ext cx="7083853" cy="20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8D0FEC-6FEA-4F70-B8FC-86878D38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571369" cy="579003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Etablissements vous montre les fiches de vos points de vente.</a:t>
            </a:r>
          </a:p>
          <a:p>
            <a:r>
              <a:rPr lang="fr-FR" dirty="0">
                <a:solidFill>
                  <a:schemeClr val="tx1"/>
                </a:solidFill>
              </a:rPr>
              <a:t>Aucune modification de possible avec votre profil.</a:t>
            </a:r>
          </a:p>
          <a:p>
            <a:r>
              <a:rPr lang="fr-FR" dirty="0">
                <a:solidFill>
                  <a:schemeClr val="tx1"/>
                </a:solidFill>
              </a:rPr>
              <a:t>Pour toutes demandes de modifications : </a:t>
            </a:r>
            <a:br>
              <a:rPr lang="fr-FR" dirty="0"/>
            </a:br>
            <a:r>
              <a:rPr lang="fr-FR" dirty="0">
                <a:hlinkClick r:id="rId2"/>
              </a:rPr>
              <a:t>fsr@csf.asso.fr</a:t>
            </a:r>
            <a:br>
              <a:rPr lang="fr-FR" dirty="0"/>
            </a:br>
            <a:r>
              <a:rPr lang="fr-FR" dirty="0">
                <a:hlinkClick r:id="rId3"/>
              </a:rPr>
              <a:t>communication@csf.asso.fr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2F67DC-CC5F-4F01-9C39-6C957953F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71847"/>
            <a:ext cx="1958510" cy="327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A50E9D-DC52-4FFA-B56C-81BCA00F6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436" y="171847"/>
            <a:ext cx="6484823" cy="28186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2390DB-493D-4C0F-9193-EB6D3D583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436" y="3262994"/>
            <a:ext cx="6484823" cy="32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FE3D8-176F-4F12-B76A-D3D1848C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70" y="2290520"/>
            <a:ext cx="3698971" cy="2276958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Des statistiques globales de vos établissements.</a:t>
            </a:r>
          </a:p>
          <a:p>
            <a:r>
              <a:rPr lang="fr-FR" dirty="0">
                <a:solidFill>
                  <a:schemeClr val="tx1"/>
                </a:solidFill>
              </a:rPr>
              <a:t>Tri possible par date, origine des notes et par points de vente.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38B7CF-F1BD-4092-94AE-9FD11FB2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37871"/>
            <a:ext cx="2042337" cy="327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4F2AF5-820F-4ADA-9FAB-36A10396C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624" y="1404921"/>
            <a:ext cx="7835906" cy="4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F288B-DC5B-44DF-8579-9D3665B7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7871"/>
            <a:ext cx="3639213" cy="5271114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vision des avis est trié par défaut au plus récent, tous points de vente confondus.</a:t>
            </a:r>
          </a:p>
          <a:p>
            <a:r>
              <a:rPr lang="fr-FR" dirty="0">
                <a:solidFill>
                  <a:schemeClr val="tx1"/>
                </a:solidFill>
              </a:rPr>
              <a:t>Répondre permet de poster une réponse.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Nos conseils : ici.</a:t>
            </a:r>
          </a:p>
          <a:p>
            <a:r>
              <a:rPr lang="fr-FR" dirty="0">
                <a:solidFill>
                  <a:schemeClr val="tx1"/>
                </a:solidFill>
              </a:rPr>
              <a:t>En répondant, vous classez l’avis en « traité ».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554CAB-823C-450E-8164-0DE8728F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202" y="1200375"/>
            <a:ext cx="7435432" cy="39537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68B743-6D14-4DD7-A19B-CA0AD559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37871"/>
            <a:ext cx="2042337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8886E-04E8-4CB3-AF67-3C494BB4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2963863" cy="603990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N’hésitez pas à prendre le temps en amont de créer des modèles de réponses différents, à personnaliser ensuite. </a:t>
            </a:r>
          </a:p>
          <a:p>
            <a:r>
              <a:rPr lang="fr-FR" dirty="0">
                <a:solidFill>
                  <a:schemeClr val="tx1"/>
                </a:solidFill>
              </a:rPr>
              <a:t>N’oubliez pas de préciser votre nom et fonction dans vos réponses.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B3425A-6BA1-4638-9ED0-C8A1AFB4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077" y="237871"/>
            <a:ext cx="8077200" cy="24614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6D9034-28C9-4FDD-8FC4-D20B62AB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37871"/>
            <a:ext cx="2042337" cy="3276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908161-AA13-40B3-8370-BD28CBE6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077" y="2792032"/>
            <a:ext cx="8077200" cy="39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9E487498-60D8-402E-ADD6-D879A8497E3F}"/>
              </a:ext>
            </a:extLst>
          </p:cNvPr>
          <p:cNvSpPr txBox="1">
            <a:spLocks/>
          </p:cNvSpPr>
          <p:nvPr/>
        </p:nvSpPr>
        <p:spPr>
          <a:xfrm>
            <a:off x="1911354" y="675835"/>
            <a:ext cx="8369292" cy="31020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u="sng" dirty="0"/>
              <a:t>Directeurs, quelles sont les bonnes pratiques 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solidFill>
                  <a:schemeClr val="tx1"/>
                </a:solidFill>
              </a:rPr>
              <a:t>Répondre à tous les messages Google/</a:t>
            </a:r>
            <a:r>
              <a:rPr lang="fr-FR" sz="1800" b="1" dirty="0" err="1">
                <a:solidFill>
                  <a:schemeClr val="tx1"/>
                </a:solidFill>
              </a:rPr>
              <a:t>Pagesjaunes</a:t>
            </a:r>
            <a:r>
              <a:rPr lang="fr-FR" sz="1800" b="1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solidFill>
                  <a:schemeClr val="tx1"/>
                </a:solidFill>
              </a:rPr>
              <a:t>Répondre rapidement = Professionnalisme et considération.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solidFill>
                  <a:schemeClr val="tx1"/>
                </a:solidFill>
              </a:rPr>
              <a:t>Suggestions : Remercier l’auteur pour son avis, indiquer transmettre le message à votre équipe ou expliquer pourquoi son avis est important.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solidFill>
                  <a:schemeClr val="tx1"/>
                </a:solidFill>
              </a:rPr>
              <a:t>Personnaliser votre retour.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1" dirty="0">
                <a:solidFill>
                  <a:schemeClr val="tx1"/>
                </a:solidFill>
              </a:rPr>
              <a:t>Partager les avis avec votre équipe !</a:t>
            </a:r>
          </a:p>
          <a:p>
            <a:pPr algn="just"/>
            <a:endParaRPr lang="fr-FR" sz="1800" dirty="0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A886B7FE-00A2-4D98-A8A7-533B87652FF2}"/>
              </a:ext>
            </a:extLst>
          </p:cNvPr>
          <p:cNvSpPr txBox="1">
            <a:spLocks/>
          </p:cNvSpPr>
          <p:nvPr/>
        </p:nvSpPr>
        <p:spPr>
          <a:xfrm>
            <a:off x="1911354" y="4206998"/>
            <a:ext cx="8369292" cy="187579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u="sng" dirty="0"/>
              <a:t>Ce qu’il faut éviter sur Google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Entrer en confrontation : restez courtois et neutre. On peut s’étonner d’un avis négatif.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Divulguer des informations confidentielles : la réponse est publique et peut être vue par tous.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Poser des questions : ce n’est pas une conversation, un avis = une réponse.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Répondre sur la négative : relisez votre réponse et tournez celle-ci en des termes positifs.</a:t>
            </a:r>
          </a:p>
        </p:txBody>
      </p:sp>
    </p:spTree>
    <p:extLst>
      <p:ext uri="{BB962C8B-B14F-4D97-AF65-F5344CB8AC3E}">
        <p14:creationId xmlns:p14="http://schemas.microsoft.com/office/powerpoint/2010/main" val="870217931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353</Words>
  <Application>Microsoft Office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Secteur</vt:lpstr>
      <vt:lpstr>Support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Bridge</dc:title>
  <dc:creator>Boulaud Quentin</dc:creator>
  <cp:lastModifiedBy>Boulaud Quentin</cp:lastModifiedBy>
  <cp:revision>9</cp:revision>
  <dcterms:created xsi:type="dcterms:W3CDTF">2024-08-27T11:47:12Z</dcterms:created>
  <dcterms:modified xsi:type="dcterms:W3CDTF">2024-09-02T13:26:31Z</dcterms:modified>
</cp:coreProperties>
</file>