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157" r:id="rId3"/>
    <p:sldId id="21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BA266-37E8-4BB6-BE8C-A52D3C48EE3D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131B97-E58D-41BE-8C30-0B74A7E63B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106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8DD470-CCE3-4654-9839-702173ED0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BF52E7B-ADA1-40F6-B5AB-463CC3E7D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037D6D-7FAD-4946-ACA2-3B683432A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308D9F-A3D6-41FF-991A-FA3C1792F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A6A870-E476-4D9B-ACFE-789F19E4D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13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B37601-CE98-409A-854B-BCD113759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8B7F488-8485-43BF-B725-8EC37EB85D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DDF774-05F7-4F2B-9DC4-F814C34E4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B14B40-BEC2-4002-84F3-A19AFDA55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734DDE-7E4F-4446-968D-4AC3D38CE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72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7E4184F-96DA-4DFF-BC50-D0846BFA4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650E4D9-E88F-4DCE-AD50-87A668A20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337189-27A8-451D-B438-3ED65E824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29D680-2A6A-44C4-AE60-3B06BB8A7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8502-D352-4EA7-B08B-7ADBC9302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818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6C8217-3A71-41F2-9449-32B47E59B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44F661-69AB-44D2-B685-B452745B2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257F93-5675-4FA2-AE36-599E432D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22CEC6-A9CA-4C5C-86FB-7383F2457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388EC5-41E7-42D9-8001-703323400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841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8CD389-2B4F-4FBE-927D-73C76BC54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F79D11-760F-4501-A226-1E0C742B6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C6DF3E-AE76-4742-A30B-710F863F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365CB6-C2E7-472D-8AE7-E1407E347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CC3BDB-31E1-4847-8742-A87DF8849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814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74458B-391C-4B78-B512-73B9EC4AF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92355D-2288-4C30-8609-A410E7FD6F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667A84-D490-4EE6-B02B-D7978F57A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DAA698-AB22-4EC4-A5DF-FC7A2A379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59696D-1037-489F-B46B-2CB0C2020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6F5DF6A-1685-4138-86FA-69F1A5B52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105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0E747F-633F-44DE-B842-4DC5167E0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806764-3806-46C0-94EC-E3CA3EF8A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1669888-7AA2-4F02-9DEB-554E18733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F715FD-3264-4309-9A23-F3E5437BFA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F1C758E-43DE-4098-8CC3-BDDCB36B4B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D1E9BE3-63FB-440A-8250-BFC5D098C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06A65CC-9271-4CD5-8724-7D87FD81C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2AE82AF-E420-4102-BD86-F2532F641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022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7E2955-1BF3-4915-9D7E-8E5FFBEDC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803B8FE-A007-4DF1-9DDF-E5DB9D1BB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59C63A9-1F8A-4ADA-BE37-11A3A6F3E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1BE02B-6F31-4666-9000-18674CA48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33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9C68FFD-7B34-497A-813E-43E81A809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73E8A4A-50C6-4214-A2F5-FD8C7F01F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5D2A772-1254-40E2-9AD1-8AB97EBB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131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D15F13-6751-46EE-AA50-417149BF5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7380C2-295C-483E-B9AC-4AC20A621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2274914-3C3A-415D-A80C-1014047C1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86FC0C-2528-4DDB-AA73-85614578B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983CBA1-F460-414C-B8F7-C301AEB7C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D689F3-0891-4175-9338-6FE0FE631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91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EF56BB-4431-494D-9F5C-985EA6246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2314982-3A54-464A-AAD1-ACF6BDD8B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B7C0B3-B682-4790-AF5D-919D82C8C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008FC2-5B9F-41AB-A901-1349296F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6EFE65-3132-4F81-B3C6-EAD1EAE91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A4651A-D903-46CA-B9B0-E6FBB033A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3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D8183F8-9592-4C84-B307-59BED3E1B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903A4A-5BC4-481A-A3D8-2ABE7A539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5A92CE-FCB8-4C50-96FB-2CF723F835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75B9D-9DDE-4D30-B83B-45E43CE1D3E1}" type="datetimeFigureOut">
              <a:rPr lang="fr-FR" smtClean="0"/>
              <a:t>09/12/2024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B1575F-262A-4095-B57F-7555681DD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1219E3-6D6E-439A-A4CA-2C724642DA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5604F-6C12-46B5-A539-365424BE2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84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FEF1F62-7752-6F31-A7E8-CE86EC1AB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52148" cy="6858000"/>
          </a:xfrm>
          <a:prstGeom prst="rect">
            <a:avLst/>
          </a:prstGeom>
          <a:effectLst>
            <a:outerShdw dist="50800" dir="5400000" algn="ctr" rotWithShape="0">
              <a:srgbClr val="000000"/>
            </a:outerShdw>
          </a:effectLst>
        </p:spPr>
      </p:pic>
      <p:sp>
        <p:nvSpPr>
          <p:cNvPr id="6" name="Rectangle : avec coins arrondis en haut 5">
            <a:extLst>
              <a:ext uri="{FF2B5EF4-FFF2-40B4-BE49-F238E27FC236}">
                <a16:creationId xmlns:a16="http://schemas.microsoft.com/office/drawing/2014/main" id="{C6C0244D-77E6-45AD-862B-0F40F94918CB}"/>
              </a:ext>
            </a:extLst>
          </p:cNvPr>
          <p:cNvSpPr/>
          <p:nvPr/>
        </p:nvSpPr>
        <p:spPr>
          <a:xfrm>
            <a:off x="3148673" y="276081"/>
            <a:ext cx="4867659" cy="1614863"/>
          </a:xfrm>
          <a:prstGeom prst="round2SameRect">
            <a:avLst>
              <a:gd name="adj1" fmla="val 19328"/>
              <a:gd name="adj2" fmla="val 0"/>
            </a:avLst>
          </a:prstGeom>
          <a:solidFill>
            <a:srgbClr val="2CB4D5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  <a:p>
            <a:pPr algn="ctr"/>
            <a:r>
              <a:rPr lang="fr-FR" sz="3600" b="1" dirty="0">
                <a:ln>
                  <a:solidFill>
                    <a:srgbClr val="9A9F97"/>
                  </a:solidFill>
                </a:ln>
              </a:rPr>
              <a:t>Comment créer un R+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BD6106A-1A1E-45D4-989F-9B444A0E5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5E69-3501-41A0-B96C-77E96E0D8022}" type="slidenum">
              <a:rPr lang="fr-FR" smtClean="0"/>
              <a:t>1</a:t>
            </a:fld>
            <a:endParaRPr lang="fr-FR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3A4A97B-5F93-04DA-A6CF-573295B33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86AB3-FF99-4A0D-A461-4CA9CC99AED6}" type="datetime1">
              <a:rPr lang="fr-FR" smtClean="0"/>
              <a:t>09/12/2024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B5528F-F584-E8EB-A287-B63F76575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Sophie Richet - DDM </a:t>
            </a:r>
          </a:p>
        </p:txBody>
      </p:sp>
    </p:spTree>
    <p:extLst>
      <p:ext uri="{BB962C8B-B14F-4D97-AF65-F5344CB8AC3E}">
        <p14:creationId xmlns:p14="http://schemas.microsoft.com/office/powerpoint/2010/main" val="1706875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5FE67F9-04C1-414C-9BD0-EAC82DA7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5E69-3501-41A0-B96C-77E96E0D8022}" type="slidenum">
              <a:rPr lang="fr-FR" smtClean="0"/>
              <a:t>2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84BA08D-259E-F37C-1985-DF887C8AB92E}"/>
              </a:ext>
            </a:extLst>
          </p:cNvPr>
          <p:cNvSpPr txBox="1"/>
          <p:nvPr/>
        </p:nvSpPr>
        <p:spPr>
          <a:xfrm>
            <a:off x="162047" y="798725"/>
            <a:ext cx="5933954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fr-FR"/>
            </a:defPPr>
            <a:lvl1pPr>
              <a:defRPr sz="2400">
                <a:solidFill>
                  <a:srgbClr val="0061A7"/>
                </a:solidFill>
              </a:defRPr>
            </a:lvl1pPr>
          </a:lstStyle>
          <a:p>
            <a:endParaRPr lang="fr-FR" sz="2000" dirty="0"/>
          </a:p>
          <a:p>
            <a:pPr algn="ctr"/>
            <a:r>
              <a:rPr lang="fr-FR" sz="2000" dirty="0"/>
              <a:t>Depuis mon PROJET issue  de mon RDV  PRIMAIRE , je clique sur « créer RDV vente »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841734-B55E-EF61-570C-07BE8EFC8DA0}"/>
              </a:ext>
            </a:extLst>
          </p:cNvPr>
          <p:cNvSpPr/>
          <p:nvPr/>
        </p:nvSpPr>
        <p:spPr>
          <a:xfrm>
            <a:off x="0" y="0"/>
            <a:ext cx="162046" cy="613458"/>
          </a:xfrm>
          <a:prstGeom prst="rect">
            <a:avLst/>
          </a:prstGeom>
          <a:solidFill>
            <a:srgbClr val="58AF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E3E4586A-8EBB-B071-7411-5D75200B70DA}"/>
              </a:ext>
            </a:extLst>
          </p:cNvPr>
          <p:cNvSpPr txBox="1">
            <a:spLocks/>
          </p:cNvSpPr>
          <p:nvPr/>
        </p:nvSpPr>
        <p:spPr>
          <a:xfrm>
            <a:off x="162046" y="0"/>
            <a:ext cx="11516194" cy="699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Création un R+ depuis un projet</a:t>
            </a:r>
            <a:endParaRPr lang="fr-FR" sz="2400" dirty="0">
              <a:solidFill>
                <a:srgbClr val="58AFDE"/>
              </a:solidFill>
              <a:latin typeface="+mn-lt"/>
            </a:endParaRP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F18EA60-EABB-2B0D-DB07-D0833100D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3631-9390-450F-AB6D-76B37A6D7F29}" type="datetime1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B9DC90-C640-4423-AC4C-CA7636F12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Sophie Richet - DDM 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1AEFF66-F476-3C27-C459-5F83E48747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69510"/>
            <a:ext cx="6322327" cy="2309757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D4A8FAF-FB61-FFD9-A364-E6841C10E554}"/>
              </a:ext>
            </a:extLst>
          </p:cNvPr>
          <p:cNvSpPr/>
          <p:nvPr/>
        </p:nvSpPr>
        <p:spPr>
          <a:xfrm>
            <a:off x="3433863" y="1969511"/>
            <a:ext cx="604737" cy="31649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311DF6C-0512-79AD-0D66-4D07D6B9F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0143" y="4279267"/>
            <a:ext cx="6012234" cy="2309757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BFBEED7B-5EDF-8E96-D9B2-7160636DDA76}"/>
              </a:ext>
            </a:extLst>
          </p:cNvPr>
          <p:cNvSpPr txBox="1"/>
          <p:nvPr/>
        </p:nvSpPr>
        <p:spPr>
          <a:xfrm>
            <a:off x="6478621" y="3521413"/>
            <a:ext cx="53210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0070C0"/>
                </a:solidFill>
              </a:rPr>
              <a:t>J’ai 15 jours pour créer mon R+  </a:t>
            </a:r>
          </a:p>
        </p:txBody>
      </p:sp>
    </p:spTree>
    <p:extLst>
      <p:ext uri="{BB962C8B-B14F-4D97-AF65-F5344CB8AC3E}">
        <p14:creationId xmlns:p14="http://schemas.microsoft.com/office/powerpoint/2010/main" val="364348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5FE67F9-04C1-414C-9BD0-EAC82DA7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05E69-3501-41A0-B96C-77E96E0D8022}" type="slidenum">
              <a:rPr lang="fr-FR" smtClean="0"/>
              <a:t>3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84BA08D-259E-F37C-1985-DF887C8AB92E}"/>
              </a:ext>
            </a:extLst>
          </p:cNvPr>
          <p:cNvSpPr txBox="1"/>
          <p:nvPr/>
        </p:nvSpPr>
        <p:spPr>
          <a:xfrm>
            <a:off x="162047" y="798725"/>
            <a:ext cx="10651786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fr-FR"/>
            </a:defPPr>
            <a:lvl1pPr>
              <a:defRPr sz="2400">
                <a:solidFill>
                  <a:srgbClr val="0061A7"/>
                </a:solidFill>
              </a:defRPr>
            </a:lvl1pPr>
          </a:lstStyle>
          <a:p>
            <a:endParaRPr lang="fr-FR" sz="2000" dirty="0"/>
          </a:p>
          <a:p>
            <a:pPr algn="ctr"/>
            <a:r>
              <a:rPr lang="fr-FR" sz="2000" dirty="0"/>
              <a:t>Depuis mon PROJET, je visualise  LE RDV  PRIMAIRE et le R+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841734-B55E-EF61-570C-07BE8EFC8DA0}"/>
              </a:ext>
            </a:extLst>
          </p:cNvPr>
          <p:cNvSpPr/>
          <p:nvPr/>
        </p:nvSpPr>
        <p:spPr>
          <a:xfrm>
            <a:off x="0" y="0"/>
            <a:ext cx="162046" cy="613458"/>
          </a:xfrm>
          <a:prstGeom prst="rect">
            <a:avLst/>
          </a:prstGeom>
          <a:solidFill>
            <a:srgbClr val="58AF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E3E4586A-8EBB-B071-7411-5D75200B70DA}"/>
              </a:ext>
            </a:extLst>
          </p:cNvPr>
          <p:cNvSpPr txBox="1">
            <a:spLocks/>
          </p:cNvSpPr>
          <p:nvPr/>
        </p:nvSpPr>
        <p:spPr>
          <a:xfrm>
            <a:off x="162046" y="0"/>
            <a:ext cx="11516194" cy="699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Création un R+ depuis un projet</a:t>
            </a:r>
            <a:endParaRPr lang="fr-FR" sz="2400" dirty="0">
              <a:solidFill>
                <a:srgbClr val="58AFDE"/>
              </a:solidFill>
              <a:latin typeface="+mn-lt"/>
            </a:endParaRP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F18EA60-EABB-2B0D-DB07-D0833100D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3631-9390-450F-AB6D-76B37A6D7F29}" type="datetime1">
              <a:rPr lang="fr-FR" smtClean="0"/>
              <a:t>09/12/2024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B9DC90-C640-4423-AC4C-CA7636F12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Sophie Richet - DDM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4A8FAF-FB61-FFD9-A364-E6841C10E554}"/>
              </a:ext>
            </a:extLst>
          </p:cNvPr>
          <p:cNvSpPr/>
          <p:nvPr/>
        </p:nvSpPr>
        <p:spPr>
          <a:xfrm>
            <a:off x="7541369" y="4542817"/>
            <a:ext cx="3272464" cy="72091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E914BE6E-4BA6-485A-8413-3A31FDBC27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102" y="2441124"/>
            <a:ext cx="10651787" cy="403314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8247314-3DD6-3A63-B38E-B2A81A68AA53}"/>
              </a:ext>
            </a:extLst>
          </p:cNvPr>
          <p:cNvSpPr/>
          <p:nvPr/>
        </p:nvSpPr>
        <p:spPr>
          <a:xfrm>
            <a:off x="7461116" y="4542817"/>
            <a:ext cx="3352718" cy="1566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260AEF1-6C72-B1ED-5BED-C96F38C3854A}"/>
              </a:ext>
            </a:extLst>
          </p:cNvPr>
          <p:cNvSpPr/>
          <p:nvPr/>
        </p:nvSpPr>
        <p:spPr>
          <a:xfrm>
            <a:off x="282103" y="2441123"/>
            <a:ext cx="1089497" cy="38962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5959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1700</TotalTime>
  <Words>75</Words>
  <Application>Microsoft Office PowerPoint</Application>
  <PresentationFormat>Grand écran</PresentationFormat>
  <Paragraphs>18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Coulon Emilie</dc:creator>
  <cp:lastModifiedBy>Boulaud Quentin</cp:lastModifiedBy>
  <cp:revision>43</cp:revision>
  <dcterms:created xsi:type="dcterms:W3CDTF">2023-10-12T13:23:01Z</dcterms:created>
  <dcterms:modified xsi:type="dcterms:W3CDTF">2024-12-09T10:08:16Z</dcterms:modified>
</cp:coreProperties>
</file>