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73" r:id="rId5"/>
    <p:sldId id="272" r:id="rId6"/>
    <p:sldId id="274" r:id="rId7"/>
  </p:sldIdLst>
  <p:sldSz cx="6858000" cy="9144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C39944-B79D-073B-D1D9-70E8A84F5F6F}" name="Taguemount Schérazade" initials="ST" userId="S::taguemount@csf.asso.fr::336c2575-466c-44a4-9963-b88f4999fcef" providerId="AD"/>
  <p188:author id="{36599A57-E290-CC51-6B55-C21C015F6E13}" name="Ismaiel Sara" initials="SI" userId="S::ismaiel@csf.asso.fr::af547c4d-8ad0-4115-acb0-6acee1d174ea" providerId="AD"/>
  <p188:author id="{64938972-88FE-047B-CFAD-7E090165DAAC}" name="Richet Sophie" initials="RS" userId="S::richet@csf.asso.fr::fa107011-5e08-42ee-bb7e-04ec5cfd41a4" providerId="AD"/>
  <p188:author id="{34A4AA74-9832-5D36-3565-D70B829B6A51}" name="Mbida Nsoe Melanie" initials="MNM" userId="S::mbida-nsoe@csf.asso.fr::3bcd1332-3484-457e-847a-87eff3449442" providerId="AD"/>
  <p188:author id="{2068C2D5-A747-40A3-9ED4-308B8ADE7E71}" name="Myrvold Yasmine" initials="MY" userId="S::myrvold@csf.asso.fr::4c2d6887-7095-4e46-a3a8-c703c46aaf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ida Nsoe Melanie" initials="MNM" lastIdx="4" clrIdx="0">
    <p:extLst>
      <p:ext uri="{19B8F6BF-5375-455C-9EA6-DF929625EA0E}">
        <p15:presenceInfo xmlns:p15="http://schemas.microsoft.com/office/powerpoint/2012/main" userId="S::mbida-nsoe@csf.asso.fr::3bcd1332-3484-457e-847a-87eff3449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9"/>
    <a:srgbClr val="DDDDDD"/>
    <a:srgbClr val="5B7BB5"/>
    <a:srgbClr val="FDC300"/>
    <a:srgbClr val="7388A5"/>
    <a:srgbClr val="E8EDF8"/>
    <a:srgbClr val="E5EBF7"/>
    <a:srgbClr val="ECCAD3"/>
    <a:srgbClr val="E6B8C4"/>
    <a:srgbClr val="E3A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B27AD-A414-43FC-95E5-D6071C16311F}" v="66" dt="2025-10-27T09:55:45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94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iel Sara" userId="af547c4d-8ad0-4115-acb0-6acee1d174ea" providerId="ADAL" clId="{03BB27AD-A414-43FC-95E5-D6071C16311F}"/>
    <pc:docChg chg="undo custSel modSld">
      <pc:chgData name="Ismaiel Sara" userId="af547c4d-8ad0-4115-acb0-6acee1d174ea" providerId="ADAL" clId="{03BB27AD-A414-43FC-95E5-D6071C16311F}" dt="2025-10-27T09:55:45.312" v="2146" actId="1076"/>
      <pc:docMkLst>
        <pc:docMk/>
      </pc:docMkLst>
      <pc:sldChg chg="addSp delSp modSp mod">
        <pc:chgData name="Ismaiel Sara" userId="af547c4d-8ad0-4115-acb0-6acee1d174ea" providerId="ADAL" clId="{03BB27AD-A414-43FC-95E5-D6071C16311F}" dt="2025-10-27T09:54:40.316" v="2096" actId="14100"/>
        <pc:sldMkLst>
          <pc:docMk/>
          <pc:sldMk cId="3223410902" sldId="272"/>
        </pc:sldMkLst>
        <pc:spChg chg="add del mod">
          <ac:chgData name="Ismaiel Sara" userId="af547c4d-8ad0-4115-acb0-6acee1d174ea" providerId="ADAL" clId="{03BB27AD-A414-43FC-95E5-D6071C16311F}" dt="2025-10-27T08:46:25.391" v="549" actId="21"/>
          <ac:spMkLst>
            <pc:docMk/>
            <pc:sldMk cId="3223410902" sldId="272"/>
            <ac:spMk id="3" creationId="{AD4BA470-718B-559E-A020-44D61931DE48}"/>
          </ac:spMkLst>
        </pc:spChg>
        <pc:spChg chg="del">
          <ac:chgData name="Ismaiel Sara" userId="af547c4d-8ad0-4115-acb0-6acee1d174ea" providerId="ADAL" clId="{03BB27AD-A414-43FC-95E5-D6071C16311F}" dt="2025-10-27T08:35:35.163" v="137" actId="478"/>
          <ac:spMkLst>
            <pc:docMk/>
            <pc:sldMk cId="3223410902" sldId="272"/>
            <ac:spMk id="5" creationId="{BAB793C2-107D-3605-2E0F-9F9626E0F830}"/>
          </ac:spMkLst>
        </pc:spChg>
        <pc:spChg chg="add del mod">
          <ac:chgData name="Ismaiel Sara" userId="af547c4d-8ad0-4115-acb0-6acee1d174ea" providerId="ADAL" clId="{03BB27AD-A414-43FC-95E5-D6071C16311F}" dt="2025-10-27T08:42:40.495" v="397" actId="478"/>
          <ac:spMkLst>
            <pc:docMk/>
            <pc:sldMk cId="3223410902" sldId="272"/>
            <ac:spMk id="6" creationId="{4DEAC97F-0872-B308-2A26-0899CC5930D4}"/>
          </ac:spMkLst>
        </pc:spChg>
        <pc:spChg chg="del">
          <ac:chgData name="Ismaiel Sara" userId="af547c4d-8ad0-4115-acb0-6acee1d174ea" providerId="ADAL" clId="{03BB27AD-A414-43FC-95E5-D6071C16311F}" dt="2025-10-27T08:35:33.469" v="135" actId="478"/>
          <ac:spMkLst>
            <pc:docMk/>
            <pc:sldMk cId="3223410902" sldId="272"/>
            <ac:spMk id="7" creationId="{700574EE-60AB-7897-D8EE-A2DFEB237FAF}"/>
          </ac:spMkLst>
        </pc:spChg>
        <pc:spChg chg="del">
          <ac:chgData name="Ismaiel Sara" userId="af547c4d-8ad0-4115-acb0-6acee1d174ea" providerId="ADAL" clId="{03BB27AD-A414-43FC-95E5-D6071C16311F}" dt="2025-10-27T08:35:36.475" v="138" actId="478"/>
          <ac:spMkLst>
            <pc:docMk/>
            <pc:sldMk cId="3223410902" sldId="272"/>
            <ac:spMk id="11" creationId="{4B5755F9-7017-0098-BFDD-90A86C44A4DB}"/>
          </ac:spMkLst>
        </pc:spChg>
        <pc:spChg chg="mod">
          <ac:chgData name="Ismaiel Sara" userId="af547c4d-8ad0-4115-acb0-6acee1d174ea" providerId="ADAL" clId="{03BB27AD-A414-43FC-95E5-D6071C16311F}" dt="2025-10-27T08:42:40.855" v="398"/>
          <ac:spMkLst>
            <pc:docMk/>
            <pc:sldMk cId="3223410902" sldId="272"/>
            <ac:spMk id="14" creationId="{AD8B37D4-6530-031A-913C-D8ECAB63578A}"/>
          </ac:spMkLst>
        </pc:spChg>
        <pc:spChg chg="add mod">
          <ac:chgData name="Ismaiel Sara" userId="af547c4d-8ad0-4115-acb0-6acee1d174ea" providerId="ADAL" clId="{03BB27AD-A414-43FC-95E5-D6071C16311F}" dt="2025-10-27T08:55:50.338" v="683" actId="1076"/>
          <ac:spMkLst>
            <pc:docMk/>
            <pc:sldMk cId="3223410902" sldId="272"/>
            <ac:spMk id="17" creationId="{E14A349D-3C22-C90D-BB37-C1E89514EDA0}"/>
          </ac:spMkLst>
        </pc:spChg>
        <pc:spChg chg="add mod">
          <ac:chgData name="Ismaiel Sara" userId="af547c4d-8ad0-4115-acb0-6acee1d174ea" providerId="ADAL" clId="{03BB27AD-A414-43FC-95E5-D6071C16311F}" dt="2025-10-27T08:54:24.242" v="600"/>
          <ac:spMkLst>
            <pc:docMk/>
            <pc:sldMk cId="3223410902" sldId="272"/>
            <ac:spMk id="18" creationId="{0FDD32BC-C231-4C86-4EE9-B54188D39D60}"/>
          </ac:spMkLst>
        </pc:spChg>
        <pc:spChg chg="add mod">
          <ac:chgData name="Ismaiel Sara" userId="af547c4d-8ad0-4115-acb0-6acee1d174ea" providerId="ADAL" clId="{03BB27AD-A414-43FC-95E5-D6071C16311F}" dt="2025-10-27T08:59:02.372" v="712" actId="1037"/>
          <ac:spMkLst>
            <pc:docMk/>
            <pc:sldMk cId="3223410902" sldId="272"/>
            <ac:spMk id="19" creationId="{C8DE306F-7B6C-68BB-033C-93E1338EBBD1}"/>
          </ac:spMkLst>
        </pc:spChg>
        <pc:spChg chg="add mod">
          <ac:chgData name="Ismaiel Sara" userId="af547c4d-8ad0-4115-acb0-6acee1d174ea" providerId="ADAL" clId="{03BB27AD-A414-43FC-95E5-D6071C16311F}" dt="2025-10-27T09:54:00.977" v="2080" actId="20577"/>
          <ac:spMkLst>
            <pc:docMk/>
            <pc:sldMk cId="3223410902" sldId="272"/>
            <ac:spMk id="20" creationId="{AF6B0D85-D835-0D82-56E9-DB2DD721EEB0}"/>
          </ac:spMkLst>
        </pc:spChg>
        <pc:spChg chg="add mod">
          <ac:chgData name="Ismaiel Sara" userId="af547c4d-8ad0-4115-acb0-6acee1d174ea" providerId="ADAL" clId="{03BB27AD-A414-43FC-95E5-D6071C16311F}" dt="2025-10-27T08:55:47.796" v="682"/>
          <ac:spMkLst>
            <pc:docMk/>
            <pc:sldMk cId="3223410902" sldId="272"/>
            <ac:spMk id="22" creationId="{546B5CA3-BCD9-CCBC-4A11-A6EC18258D33}"/>
          </ac:spMkLst>
        </pc:spChg>
        <pc:spChg chg="add mod">
          <ac:chgData name="Ismaiel Sara" userId="af547c4d-8ad0-4115-acb0-6acee1d174ea" providerId="ADAL" clId="{03BB27AD-A414-43FC-95E5-D6071C16311F}" dt="2025-10-27T09:54:29.881" v="2087" actId="571"/>
          <ac:spMkLst>
            <pc:docMk/>
            <pc:sldMk cId="3223410902" sldId="272"/>
            <ac:spMk id="47" creationId="{E4FFC9A4-9BC3-BF06-BE18-D2FAAFD93D77}"/>
          </ac:spMkLst>
        </pc:spChg>
        <pc:spChg chg="add mod">
          <ac:chgData name="Ismaiel Sara" userId="af547c4d-8ad0-4115-acb0-6acee1d174ea" providerId="ADAL" clId="{03BB27AD-A414-43FC-95E5-D6071C16311F}" dt="2025-10-27T09:54:40.316" v="2096" actId="14100"/>
          <ac:spMkLst>
            <pc:docMk/>
            <pc:sldMk cId="3223410902" sldId="272"/>
            <ac:spMk id="50" creationId="{30E0E51F-4974-CDEB-3E9C-13C3C19CC5D4}"/>
          </ac:spMkLst>
        </pc:spChg>
        <pc:spChg chg="add mod">
          <ac:chgData name="Ismaiel Sara" userId="af547c4d-8ad0-4115-acb0-6acee1d174ea" providerId="ADAL" clId="{03BB27AD-A414-43FC-95E5-D6071C16311F}" dt="2025-10-27T09:54:29.881" v="2087" actId="571"/>
          <ac:spMkLst>
            <pc:docMk/>
            <pc:sldMk cId="3223410902" sldId="272"/>
            <ac:spMk id="51" creationId="{B719BBAE-DBF3-F2B8-9210-C78F1F6EE5F6}"/>
          </ac:spMkLst>
        </pc:spChg>
        <pc:spChg chg="add del mod">
          <ac:chgData name="Ismaiel Sara" userId="af547c4d-8ad0-4115-acb0-6acee1d174ea" providerId="ADAL" clId="{03BB27AD-A414-43FC-95E5-D6071C16311F}" dt="2025-10-27T09:05:32.040" v="947" actId="478"/>
          <ac:spMkLst>
            <pc:docMk/>
            <pc:sldMk cId="3223410902" sldId="272"/>
            <ac:spMk id="52" creationId="{6EF53424-EEDC-81F5-EF19-78A5BB707A75}"/>
          </ac:spMkLst>
        </pc:spChg>
        <pc:spChg chg="add mod">
          <ac:chgData name="Ismaiel Sara" userId="af547c4d-8ad0-4115-acb0-6acee1d174ea" providerId="ADAL" clId="{03BB27AD-A414-43FC-95E5-D6071C16311F}" dt="2025-10-27T09:54:08.866" v="2082" actId="20577"/>
          <ac:spMkLst>
            <pc:docMk/>
            <pc:sldMk cId="3223410902" sldId="272"/>
            <ac:spMk id="54" creationId="{0831CBA5-13D6-43DF-4DE2-DCF99C2E3646}"/>
          </ac:spMkLst>
        </pc:spChg>
        <pc:spChg chg="add mod">
          <ac:chgData name="Ismaiel Sara" userId="af547c4d-8ad0-4115-acb0-6acee1d174ea" providerId="ADAL" clId="{03BB27AD-A414-43FC-95E5-D6071C16311F}" dt="2025-10-27T09:54:29.881" v="2087" actId="571"/>
          <ac:spMkLst>
            <pc:docMk/>
            <pc:sldMk cId="3223410902" sldId="272"/>
            <ac:spMk id="60" creationId="{3648BFEC-D2A2-26C5-4414-559698E823C7}"/>
          </ac:spMkLst>
        </pc:spChg>
        <pc:spChg chg="add mod">
          <ac:chgData name="Ismaiel Sara" userId="af547c4d-8ad0-4115-acb0-6acee1d174ea" providerId="ADAL" clId="{03BB27AD-A414-43FC-95E5-D6071C16311F}" dt="2025-10-27T09:54:36.817" v="2095" actId="1038"/>
          <ac:spMkLst>
            <pc:docMk/>
            <pc:sldMk cId="3223410902" sldId="272"/>
            <ac:spMk id="62" creationId="{5D0C557B-CFB5-0C22-633A-8BB95CC74C7E}"/>
          </ac:spMkLst>
        </pc:spChg>
        <pc:spChg chg="del">
          <ac:chgData name="Ismaiel Sara" userId="af547c4d-8ad0-4115-acb0-6acee1d174ea" providerId="ADAL" clId="{03BB27AD-A414-43FC-95E5-D6071C16311F}" dt="2025-10-27T08:35:40.907" v="141" actId="478"/>
          <ac:spMkLst>
            <pc:docMk/>
            <pc:sldMk cId="3223410902" sldId="272"/>
            <ac:spMk id="100" creationId="{C70DC665-CE93-8AB8-6A3B-850FC45685D3}"/>
          </ac:spMkLst>
        </pc:spChg>
        <pc:grpChg chg="add mod">
          <ac:chgData name="Ismaiel Sara" userId="af547c4d-8ad0-4115-acb0-6acee1d174ea" providerId="ADAL" clId="{03BB27AD-A414-43FC-95E5-D6071C16311F}" dt="2025-10-27T08:42:40.855" v="398"/>
          <ac:grpSpMkLst>
            <pc:docMk/>
            <pc:sldMk cId="3223410902" sldId="272"/>
            <ac:grpSpMk id="13" creationId="{8B633C95-ED8B-D70D-D448-78610AFB0CCD}"/>
          </ac:grpSpMkLst>
        </pc:grpChg>
        <pc:grpChg chg="add mod">
          <ac:chgData name="Ismaiel Sara" userId="af547c4d-8ad0-4115-acb0-6acee1d174ea" providerId="ADAL" clId="{03BB27AD-A414-43FC-95E5-D6071C16311F}" dt="2025-10-27T08:58:51.153" v="704" actId="164"/>
          <ac:grpSpMkLst>
            <pc:docMk/>
            <pc:sldMk cId="3223410902" sldId="272"/>
            <ac:grpSpMk id="21" creationId="{3A8219F4-6AEA-8895-1DF5-39978DAC096F}"/>
          </ac:grpSpMkLst>
        </pc:grpChg>
        <pc:grpChg chg="add mod">
          <ac:chgData name="Ismaiel Sara" userId="af547c4d-8ad0-4115-acb0-6acee1d174ea" providerId="ADAL" clId="{03BB27AD-A414-43FC-95E5-D6071C16311F}" dt="2025-10-27T08:59:34.569" v="718" actId="164"/>
          <ac:grpSpMkLst>
            <pc:docMk/>
            <pc:sldMk cId="3223410902" sldId="272"/>
            <ac:grpSpMk id="34" creationId="{8F80840C-2ECE-EFC3-B83C-E5DE2550835D}"/>
          </ac:grpSpMkLst>
        </pc:grpChg>
        <pc:grpChg chg="add mod">
          <ac:chgData name="Ismaiel Sara" userId="af547c4d-8ad0-4115-acb0-6acee1d174ea" providerId="ADAL" clId="{03BB27AD-A414-43FC-95E5-D6071C16311F}" dt="2025-10-27T09:03:09.380" v="857" actId="1076"/>
          <ac:grpSpMkLst>
            <pc:docMk/>
            <pc:sldMk cId="3223410902" sldId="272"/>
            <ac:grpSpMk id="41" creationId="{8797FF47-BB82-759D-DF02-3C96A1F1B87A}"/>
          </ac:grpSpMkLst>
        </pc:grpChg>
        <pc:grpChg chg="add del mod">
          <ac:chgData name="Ismaiel Sara" userId="af547c4d-8ad0-4115-acb0-6acee1d174ea" providerId="ADAL" clId="{03BB27AD-A414-43FC-95E5-D6071C16311F}" dt="2025-10-27T09:03:54.819" v="867" actId="165"/>
          <ac:grpSpMkLst>
            <pc:docMk/>
            <pc:sldMk cId="3223410902" sldId="272"/>
            <ac:grpSpMk id="45" creationId="{6574EBC8-3E85-A9CD-6D9C-7F38C1D4A5E8}"/>
          </ac:grpSpMkLst>
        </pc:grpChg>
        <pc:grpChg chg="add mod">
          <ac:chgData name="Ismaiel Sara" userId="af547c4d-8ad0-4115-acb0-6acee1d174ea" providerId="ADAL" clId="{03BB27AD-A414-43FC-95E5-D6071C16311F}" dt="2025-10-27T09:54:29.881" v="2087" actId="571"/>
          <ac:grpSpMkLst>
            <pc:docMk/>
            <pc:sldMk cId="3223410902" sldId="272"/>
            <ac:grpSpMk id="46" creationId="{C448EDA0-B92A-9D14-4FA9-965153DE9CBB}"/>
          </ac:grpSpMkLst>
        </pc:grpChg>
        <pc:grpChg chg="add mod">
          <ac:chgData name="Ismaiel Sara" userId="af547c4d-8ad0-4115-acb0-6acee1d174ea" providerId="ADAL" clId="{03BB27AD-A414-43FC-95E5-D6071C16311F}" dt="2025-10-27T09:54:29.881" v="2087" actId="571"/>
          <ac:grpSpMkLst>
            <pc:docMk/>
            <pc:sldMk cId="3223410902" sldId="272"/>
            <ac:grpSpMk id="55" creationId="{8CD08DD3-4EFB-04DC-3CF4-612305F41576}"/>
          </ac:grpSpMkLst>
        </pc:grpChg>
        <pc:grpChg chg="add mod">
          <ac:chgData name="Ismaiel Sara" userId="af547c4d-8ad0-4115-acb0-6acee1d174ea" providerId="ADAL" clId="{03BB27AD-A414-43FC-95E5-D6071C16311F}" dt="2025-10-27T09:07:22.495" v="1101" actId="164"/>
          <ac:grpSpMkLst>
            <pc:docMk/>
            <pc:sldMk cId="3223410902" sldId="272"/>
            <ac:grpSpMk id="59" creationId="{36A2A8FC-0BDD-1B2D-AB6C-AA95E98B2BDC}"/>
          </ac:grpSpMkLst>
        </pc:grpChg>
        <pc:grpChg chg="del">
          <ac:chgData name="Ismaiel Sara" userId="af547c4d-8ad0-4115-acb0-6acee1d174ea" providerId="ADAL" clId="{03BB27AD-A414-43FC-95E5-D6071C16311F}" dt="2025-10-27T08:35:31.547" v="134" actId="478"/>
          <ac:grpSpMkLst>
            <pc:docMk/>
            <pc:sldMk cId="3223410902" sldId="272"/>
            <ac:grpSpMk id="86" creationId="{BED10723-CCB0-2486-DE67-96934012B3A8}"/>
          </ac:grpSpMkLst>
        </pc:grpChg>
        <pc:grpChg chg="del">
          <ac:chgData name="Ismaiel Sara" userId="af547c4d-8ad0-4115-acb0-6acee1d174ea" providerId="ADAL" clId="{03BB27AD-A414-43FC-95E5-D6071C16311F}" dt="2025-10-27T08:35:36.875" v="139" actId="478"/>
          <ac:grpSpMkLst>
            <pc:docMk/>
            <pc:sldMk cId="3223410902" sldId="272"/>
            <ac:grpSpMk id="92" creationId="{678466D9-BDBD-B467-0FF9-EAC114381A11}"/>
          </ac:grpSpMkLst>
        </pc:grpChg>
        <pc:grpChg chg="del">
          <ac:chgData name="Ismaiel Sara" userId="af547c4d-8ad0-4115-acb0-6acee1d174ea" providerId="ADAL" clId="{03BB27AD-A414-43FC-95E5-D6071C16311F}" dt="2025-10-27T08:35:42.225" v="142" actId="478"/>
          <ac:grpSpMkLst>
            <pc:docMk/>
            <pc:sldMk cId="3223410902" sldId="272"/>
            <ac:grpSpMk id="99" creationId="{8A733BEF-FF5E-77DA-8A63-1500D5F4229E}"/>
          </ac:grpSpMkLst>
        </pc:grpChg>
        <pc:picChg chg="add del mod">
          <ac:chgData name="Ismaiel Sara" userId="af547c4d-8ad0-4115-acb0-6acee1d174ea" providerId="ADAL" clId="{03BB27AD-A414-43FC-95E5-D6071C16311F}" dt="2025-10-27T08:36:36.304" v="245" actId="21"/>
          <ac:picMkLst>
            <pc:docMk/>
            <pc:sldMk cId="3223410902" sldId="272"/>
            <ac:picMk id="2" creationId="{5BFD2826-2D5F-66F5-1149-F934253D69C3}"/>
          </ac:picMkLst>
        </pc:picChg>
        <pc:picChg chg="add mod modCrop">
          <ac:chgData name="Ismaiel Sara" userId="af547c4d-8ad0-4115-acb0-6acee1d174ea" providerId="ADAL" clId="{03BB27AD-A414-43FC-95E5-D6071C16311F}" dt="2025-10-27T08:58:20.631" v="697" actId="732"/>
          <ac:picMkLst>
            <pc:docMk/>
            <pc:sldMk cId="3223410902" sldId="272"/>
            <ac:picMk id="9" creationId="{61359F6B-7B80-8BFB-C8FB-1DBD1C0C7FEC}"/>
          </ac:picMkLst>
        </pc:picChg>
        <pc:picChg chg="add mod topLvl">
          <ac:chgData name="Ismaiel Sara" userId="af547c4d-8ad0-4115-acb0-6acee1d174ea" providerId="ADAL" clId="{03BB27AD-A414-43FC-95E5-D6071C16311F}" dt="2025-10-27T09:54:29.881" v="2087" actId="571"/>
          <ac:picMkLst>
            <pc:docMk/>
            <pc:sldMk cId="3223410902" sldId="272"/>
            <ac:picMk id="12" creationId="{FFD909D1-22AD-9510-9B6F-E74C807101A3}"/>
          </ac:picMkLst>
        </pc:picChg>
        <pc:picChg chg="add del mod">
          <ac:chgData name="Ismaiel Sara" userId="af547c4d-8ad0-4115-acb0-6acee1d174ea" providerId="ADAL" clId="{03BB27AD-A414-43FC-95E5-D6071C16311F}" dt="2025-10-27T08:58:10.149" v="696" actId="478"/>
          <ac:picMkLst>
            <pc:docMk/>
            <pc:sldMk cId="3223410902" sldId="272"/>
            <ac:picMk id="23" creationId="{ACD0499E-6381-2138-F5F0-AE83522F2830}"/>
          </ac:picMkLst>
        </pc:picChg>
        <pc:picChg chg="add mod ord modCrop">
          <ac:chgData name="Ismaiel Sara" userId="af547c4d-8ad0-4115-acb0-6acee1d174ea" providerId="ADAL" clId="{03BB27AD-A414-43FC-95E5-D6071C16311F}" dt="2025-10-27T08:58:59.069" v="707" actId="167"/>
          <ac:picMkLst>
            <pc:docMk/>
            <pc:sldMk cId="3223410902" sldId="272"/>
            <ac:picMk id="25" creationId="{62ABF2D3-F165-1AFB-0B59-CE4678B5D65D}"/>
          </ac:picMkLst>
        </pc:picChg>
        <pc:picChg chg="add mod modCrop">
          <ac:chgData name="Ismaiel Sara" userId="af547c4d-8ad0-4115-acb0-6acee1d174ea" providerId="ADAL" clId="{03BB27AD-A414-43FC-95E5-D6071C16311F}" dt="2025-10-27T08:58:51.153" v="704" actId="164"/>
          <ac:picMkLst>
            <pc:docMk/>
            <pc:sldMk cId="3223410902" sldId="272"/>
            <ac:picMk id="30" creationId="{35124108-ADE6-C01A-DC29-B0C365EA3645}"/>
          </ac:picMkLst>
        </pc:picChg>
        <pc:picChg chg="add mod topLvl">
          <ac:chgData name="Ismaiel Sara" userId="af547c4d-8ad0-4115-acb0-6acee1d174ea" providerId="ADAL" clId="{03BB27AD-A414-43FC-95E5-D6071C16311F}" dt="2025-10-27T09:54:29.881" v="2087" actId="571"/>
          <ac:picMkLst>
            <pc:docMk/>
            <pc:sldMk cId="3223410902" sldId="272"/>
            <ac:picMk id="44" creationId="{95ABFB2C-5DE7-2F1B-9722-AD6C36A6BB72}"/>
          </ac:picMkLst>
        </pc:picChg>
        <pc:picChg chg="add del mod modCrop">
          <ac:chgData name="Ismaiel Sara" userId="af547c4d-8ad0-4115-acb0-6acee1d174ea" providerId="ADAL" clId="{03BB27AD-A414-43FC-95E5-D6071C16311F}" dt="2025-10-27T09:06:28.953" v="1072" actId="21"/>
          <ac:picMkLst>
            <pc:docMk/>
            <pc:sldMk cId="3223410902" sldId="272"/>
            <ac:picMk id="56" creationId="{B48308EE-E243-1A07-6E59-5B2648504BE1}"/>
          </ac:picMkLst>
        </pc:picChg>
        <pc:picChg chg="add mod modCrop">
          <ac:chgData name="Ismaiel Sara" userId="af547c4d-8ad0-4115-acb0-6acee1d174ea" providerId="ADAL" clId="{03BB27AD-A414-43FC-95E5-D6071C16311F}" dt="2025-10-27T09:07:22.495" v="1101" actId="164"/>
          <ac:picMkLst>
            <pc:docMk/>
            <pc:sldMk cId="3223410902" sldId="272"/>
            <ac:picMk id="57" creationId="{B48308EE-E243-1A07-6E59-5B2648504BE1}"/>
          </ac:picMkLst>
        </pc:picChg>
        <pc:picChg chg="del">
          <ac:chgData name="Ismaiel Sara" userId="af547c4d-8ad0-4115-acb0-6acee1d174ea" providerId="ADAL" clId="{03BB27AD-A414-43FC-95E5-D6071C16311F}" dt="2025-10-27T08:35:33.878" v="136" actId="478"/>
          <ac:picMkLst>
            <pc:docMk/>
            <pc:sldMk cId="3223410902" sldId="272"/>
            <ac:picMk id="106" creationId="{2ABE4057-8CCE-F0E4-9BC3-6669BAE59CE7}"/>
          </ac:picMkLst>
        </pc:picChg>
        <pc:cxnChg chg="mod">
          <ac:chgData name="Ismaiel Sara" userId="af547c4d-8ad0-4115-acb0-6acee1d174ea" providerId="ADAL" clId="{03BB27AD-A414-43FC-95E5-D6071C16311F}" dt="2025-10-27T08:42:40.855" v="398"/>
          <ac:cxnSpMkLst>
            <pc:docMk/>
            <pc:sldMk cId="3223410902" sldId="272"/>
            <ac:cxnSpMk id="16" creationId="{FD748DC9-E61C-ED04-EC40-13F37624B186}"/>
          </ac:cxnSpMkLst>
        </pc:cxnChg>
        <pc:cxnChg chg="add mod">
          <ac:chgData name="Ismaiel Sara" userId="af547c4d-8ad0-4115-acb0-6acee1d174ea" providerId="ADAL" clId="{03BB27AD-A414-43FC-95E5-D6071C16311F}" dt="2025-10-27T08:59:34.569" v="718" actId="164"/>
          <ac:cxnSpMkLst>
            <pc:docMk/>
            <pc:sldMk cId="3223410902" sldId="272"/>
            <ac:cxnSpMk id="38" creationId="{98B6A04F-56B8-1CF7-474D-DDC68D8F4102}"/>
          </ac:cxnSpMkLst>
        </pc:cxnChg>
        <pc:cxnChg chg="mod">
          <ac:chgData name="Ismaiel Sara" userId="af547c4d-8ad0-4115-acb0-6acee1d174ea" providerId="ADAL" clId="{03BB27AD-A414-43FC-95E5-D6071C16311F}" dt="2025-10-27T08:35:31.547" v="134" actId="478"/>
          <ac:cxnSpMkLst>
            <pc:docMk/>
            <pc:sldMk cId="3223410902" sldId="272"/>
            <ac:cxnSpMk id="48" creationId="{395F4FAE-B2F2-B199-C51E-64A289853DE8}"/>
          </ac:cxnSpMkLst>
        </pc:cxnChg>
        <pc:cxnChg chg="mod">
          <ac:chgData name="Ismaiel Sara" userId="af547c4d-8ad0-4115-acb0-6acee1d174ea" providerId="ADAL" clId="{03BB27AD-A414-43FC-95E5-D6071C16311F}" dt="2025-10-27T08:35:31.547" v="134" actId="478"/>
          <ac:cxnSpMkLst>
            <pc:docMk/>
            <pc:sldMk cId="3223410902" sldId="272"/>
            <ac:cxnSpMk id="53" creationId="{C26FCA13-5AF7-3E71-0231-F7A23F661A3B}"/>
          </ac:cxnSpMkLst>
        </pc:cxnChg>
        <pc:cxnChg chg="mod">
          <ac:chgData name="Ismaiel Sara" userId="af547c4d-8ad0-4115-acb0-6acee1d174ea" providerId="ADAL" clId="{03BB27AD-A414-43FC-95E5-D6071C16311F}" dt="2025-10-27T08:35:31.547" v="134" actId="478"/>
          <ac:cxnSpMkLst>
            <pc:docMk/>
            <pc:sldMk cId="3223410902" sldId="272"/>
            <ac:cxnSpMk id="58" creationId="{88C36FF3-D956-A97A-55D2-CF0881C07BAB}"/>
          </ac:cxnSpMkLst>
        </pc:cxnChg>
        <pc:cxnChg chg="mod">
          <ac:chgData name="Ismaiel Sara" userId="af547c4d-8ad0-4115-acb0-6acee1d174ea" providerId="ADAL" clId="{03BB27AD-A414-43FC-95E5-D6071C16311F}" dt="2025-10-27T08:35:31.547" v="134" actId="478"/>
          <ac:cxnSpMkLst>
            <pc:docMk/>
            <pc:sldMk cId="3223410902" sldId="272"/>
            <ac:cxnSpMk id="70" creationId="{3F52D6F9-FD46-C433-F931-831CFAFA0A95}"/>
          </ac:cxnSpMkLst>
        </pc:cxnChg>
        <pc:cxnChg chg="mod">
          <ac:chgData name="Ismaiel Sara" userId="af547c4d-8ad0-4115-acb0-6acee1d174ea" providerId="ADAL" clId="{03BB27AD-A414-43FC-95E5-D6071C16311F}" dt="2025-10-27T08:35:31.547" v="134" actId="478"/>
          <ac:cxnSpMkLst>
            <pc:docMk/>
            <pc:sldMk cId="3223410902" sldId="272"/>
            <ac:cxnSpMk id="74" creationId="{CC78DF69-786E-C5B8-BEB9-42AAE10A3456}"/>
          </ac:cxnSpMkLst>
        </pc:cxnChg>
        <pc:cxnChg chg="del mod">
          <ac:chgData name="Ismaiel Sara" userId="af547c4d-8ad0-4115-acb0-6acee1d174ea" providerId="ADAL" clId="{03BB27AD-A414-43FC-95E5-D6071C16311F}" dt="2025-10-27T08:35:38.737" v="140" actId="478"/>
          <ac:cxnSpMkLst>
            <pc:docMk/>
            <pc:sldMk cId="3223410902" sldId="272"/>
            <ac:cxnSpMk id="94" creationId="{47760968-0997-93ED-88AE-FEDE53996ABB}"/>
          </ac:cxnSpMkLst>
        </pc:cxnChg>
      </pc:sldChg>
      <pc:sldChg chg="addSp delSp modSp mod">
        <pc:chgData name="Ismaiel Sara" userId="af547c4d-8ad0-4115-acb0-6acee1d174ea" providerId="ADAL" clId="{03BB27AD-A414-43FC-95E5-D6071C16311F}" dt="2025-10-27T09:53:08.738" v="2067" actId="14100"/>
        <pc:sldMkLst>
          <pc:docMk/>
          <pc:sldMk cId="109703444" sldId="273"/>
        </pc:sldMkLst>
        <pc:spChg chg="mod">
          <ac:chgData name="Ismaiel Sara" userId="af547c4d-8ad0-4115-acb0-6acee1d174ea" providerId="ADAL" clId="{03BB27AD-A414-43FC-95E5-D6071C16311F}" dt="2025-10-27T08:42:34.554" v="396" actId="164"/>
          <ac:spMkLst>
            <pc:docMk/>
            <pc:sldMk cId="109703444" sldId="273"/>
            <ac:spMk id="2" creationId="{D2CE741B-C65A-A553-BE98-A2A7FD4AE5A5}"/>
          </ac:spMkLst>
        </pc:spChg>
        <pc:spChg chg="del mod">
          <ac:chgData name="Ismaiel Sara" userId="af547c4d-8ad0-4115-acb0-6acee1d174ea" providerId="ADAL" clId="{03BB27AD-A414-43FC-95E5-D6071C16311F}" dt="2025-10-27T08:42:07.028" v="392" actId="478"/>
          <ac:spMkLst>
            <pc:docMk/>
            <pc:sldMk cId="109703444" sldId="273"/>
            <ac:spMk id="3" creationId="{F5BF697C-FF58-4B3E-B7B5-64B26A6CDA1F}"/>
          </ac:spMkLst>
        </pc:spChg>
        <pc:spChg chg="mod">
          <ac:chgData name="Ismaiel Sara" userId="af547c4d-8ad0-4115-acb0-6acee1d174ea" providerId="ADAL" clId="{03BB27AD-A414-43FC-95E5-D6071C16311F}" dt="2025-10-27T08:34:59.595" v="126" actId="20577"/>
          <ac:spMkLst>
            <pc:docMk/>
            <pc:sldMk cId="109703444" sldId="273"/>
            <ac:spMk id="11" creationId="{B99F7508-42BE-5A2A-34C6-7E0EC7A33A89}"/>
          </ac:spMkLst>
        </pc:spChg>
        <pc:spChg chg="del">
          <ac:chgData name="Ismaiel Sara" userId="af547c4d-8ad0-4115-acb0-6acee1d174ea" providerId="ADAL" clId="{03BB27AD-A414-43FC-95E5-D6071C16311F}" dt="2025-10-27T08:35:02.378" v="128" actId="478"/>
          <ac:spMkLst>
            <pc:docMk/>
            <pc:sldMk cId="109703444" sldId="273"/>
            <ac:spMk id="19" creationId="{61778CD5-78B4-B519-EDC9-E0E48809C82F}"/>
          </ac:spMkLst>
        </pc:spChg>
        <pc:spChg chg="del mod">
          <ac:chgData name="Ismaiel Sara" userId="af547c4d-8ad0-4115-acb0-6acee1d174ea" providerId="ADAL" clId="{03BB27AD-A414-43FC-95E5-D6071C16311F}" dt="2025-10-27T08:46:20.104" v="548" actId="478"/>
          <ac:spMkLst>
            <pc:docMk/>
            <pc:sldMk cId="109703444" sldId="273"/>
            <ac:spMk id="20" creationId="{3B5181DF-9405-025B-3552-000A184D0EF1}"/>
          </ac:spMkLst>
        </pc:spChg>
        <pc:spChg chg="add mod">
          <ac:chgData name="Ismaiel Sara" userId="af547c4d-8ad0-4115-acb0-6acee1d174ea" providerId="ADAL" clId="{03BB27AD-A414-43FC-95E5-D6071C16311F}" dt="2025-10-27T08:44:04.294" v="424" actId="164"/>
          <ac:spMkLst>
            <pc:docMk/>
            <pc:sldMk cId="109703444" sldId="273"/>
            <ac:spMk id="35" creationId="{2C830F51-0DA8-C0AC-8840-1A2EAD09BD84}"/>
          </ac:spMkLst>
        </pc:spChg>
        <pc:spChg chg="del mod">
          <ac:chgData name="Ismaiel Sara" userId="af547c4d-8ad0-4115-acb0-6acee1d174ea" providerId="ADAL" clId="{03BB27AD-A414-43FC-95E5-D6071C16311F}" dt="2025-10-27T08:36:30.730" v="241" actId="21"/>
          <ac:spMkLst>
            <pc:docMk/>
            <pc:sldMk cId="109703444" sldId="273"/>
            <ac:spMk id="37" creationId="{AD4BA470-718B-559E-A020-44D61931DE48}"/>
          </ac:spMkLst>
        </pc:spChg>
        <pc:spChg chg="del">
          <ac:chgData name="Ismaiel Sara" userId="af547c4d-8ad0-4115-acb0-6acee1d174ea" providerId="ADAL" clId="{03BB27AD-A414-43FC-95E5-D6071C16311F}" dt="2025-10-27T08:35:01.659" v="127" actId="478"/>
          <ac:spMkLst>
            <pc:docMk/>
            <pc:sldMk cId="109703444" sldId="273"/>
            <ac:spMk id="39" creationId="{70D8F803-220D-C5F6-D647-2ACF265561AE}"/>
          </ac:spMkLst>
        </pc:spChg>
        <pc:spChg chg="add mod">
          <ac:chgData name="Ismaiel Sara" userId="af547c4d-8ad0-4115-acb0-6acee1d174ea" providerId="ADAL" clId="{03BB27AD-A414-43FC-95E5-D6071C16311F}" dt="2025-10-27T08:44:04.294" v="424" actId="164"/>
          <ac:spMkLst>
            <pc:docMk/>
            <pc:sldMk cId="109703444" sldId="273"/>
            <ac:spMk id="42" creationId="{E1C23A06-B360-4CA6-8A99-B8CF4DF46D69}"/>
          </ac:spMkLst>
        </pc:spChg>
        <pc:spChg chg="add mod">
          <ac:chgData name="Ismaiel Sara" userId="af547c4d-8ad0-4115-acb0-6acee1d174ea" providerId="ADAL" clId="{03BB27AD-A414-43FC-95E5-D6071C16311F}" dt="2025-10-27T08:44:14.886" v="427" actId="1076"/>
          <ac:spMkLst>
            <pc:docMk/>
            <pc:sldMk cId="109703444" sldId="273"/>
            <ac:spMk id="44" creationId="{8DDA35F3-06C2-800D-AB0C-1B4BC99A0837}"/>
          </ac:spMkLst>
        </pc:spChg>
        <pc:spChg chg="add mod">
          <ac:chgData name="Ismaiel Sara" userId="af547c4d-8ad0-4115-acb0-6acee1d174ea" providerId="ADAL" clId="{03BB27AD-A414-43FC-95E5-D6071C16311F}" dt="2025-10-27T08:44:16.814" v="428" actId="571"/>
          <ac:spMkLst>
            <pc:docMk/>
            <pc:sldMk cId="109703444" sldId="273"/>
            <ac:spMk id="45" creationId="{7002BFB6-B457-F10B-E0B7-7453AD7BDBA3}"/>
          </ac:spMkLst>
        </pc:spChg>
        <pc:spChg chg="add mod">
          <ac:chgData name="Ismaiel Sara" userId="af547c4d-8ad0-4115-acb0-6acee1d174ea" providerId="ADAL" clId="{03BB27AD-A414-43FC-95E5-D6071C16311F}" dt="2025-10-27T08:44:21.428" v="429" actId="571"/>
          <ac:spMkLst>
            <pc:docMk/>
            <pc:sldMk cId="109703444" sldId="273"/>
            <ac:spMk id="46" creationId="{1803F768-E033-09A8-F2F2-B5BD8D463BC9}"/>
          </ac:spMkLst>
        </pc:spChg>
        <pc:spChg chg="add mod">
          <ac:chgData name="Ismaiel Sara" userId="af547c4d-8ad0-4115-acb0-6acee1d174ea" providerId="ADAL" clId="{03BB27AD-A414-43FC-95E5-D6071C16311F}" dt="2025-10-27T08:45:38.165" v="542" actId="208"/>
          <ac:spMkLst>
            <pc:docMk/>
            <pc:sldMk cId="109703444" sldId="273"/>
            <ac:spMk id="47" creationId="{21E90562-2641-42F6-8897-E6886F9E668C}"/>
          </ac:spMkLst>
        </pc:spChg>
        <pc:spChg chg="add mod">
          <ac:chgData name="Ismaiel Sara" userId="af547c4d-8ad0-4115-acb0-6acee1d174ea" providerId="ADAL" clId="{03BB27AD-A414-43FC-95E5-D6071C16311F}" dt="2025-10-27T08:46:47.799" v="584" actId="1076"/>
          <ac:spMkLst>
            <pc:docMk/>
            <pc:sldMk cId="109703444" sldId="273"/>
            <ac:spMk id="62" creationId="{AD4BA470-718B-559E-A020-44D61931DE48}"/>
          </ac:spMkLst>
        </pc:spChg>
        <pc:spChg chg="add mod">
          <ac:chgData name="Ismaiel Sara" userId="af547c4d-8ad0-4115-acb0-6acee1d174ea" providerId="ADAL" clId="{03BB27AD-A414-43FC-95E5-D6071C16311F}" dt="2025-10-27T09:52:57.035" v="2063" actId="164"/>
          <ac:spMkLst>
            <pc:docMk/>
            <pc:sldMk cId="109703444" sldId="273"/>
            <ac:spMk id="67" creationId="{5434D630-94C9-46AF-49EF-CF5649325EDA}"/>
          </ac:spMkLst>
        </pc:spChg>
        <pc:spChg chg="add mod">
          <ac:chgData name="Ismaiel Sara" userId="af547c4d-8ad0-4115-acb0-6acee1d174ea" providerId="ADAL" clId="{03BB27AD-A414-43FC-95E5-D6071C16311F}" dt="2025-10-27T09:52:37.699" v="2059" actId="164"/>
          <ac:spMkLst>
            <pc:docMk/>
            <pc:sldMk cId="109703444" sldId="273"/>
            <ac:spMk id="68" creationId="{DC33F4BB-1D44-CA6B-39E6-090703986C9B}"/>
          </ac:spMkLst>
        </pc:spChg>
        <pc:spChg chg="add mod">
          <ac:chgData name="Ismaiel Sara" userId="af547c4d-8ad0-4115-acb0-6acee1d174ea" providerId="ADAL" clId="{03BB27AD-A414-43FC-95E5-D6071C16311F}" dt="2025-10-27T09:53:08.738" v="2067" actId="14100"/>
          <ac:spMkLst>
            <pc:docMk/>
            <pc:sldMk cId="109703444" sldId="273"/>
            <ac:spMk id="69" creationId="{CC7980BE-F3B5-DF97-169E-E1CE9363AA93}"/>
          </ac:spMkLst>
        </pc:spChg>
        <pc:grpChg chg="del">
          <ac:chgData name="Ismaiel Sara" userId="af547c4d-8ad0-4115-acb0-6acee1d174ea" providerId="ADAL" clId="{03BB27AD-A414-43FC-95E5-D6071C16311F}" dt="2025-10-27T08:36:41.762" v="248" actId="478"/>
          <ac:grpSpMkLst>
            <pc:docMk/>
            <pc:sldMk cId="109703444" sldId="273"/>
            <ac:grpSpMk id="17" creationId="{EC241F25-153B-E04B-7679-2E78D496C431}"/>
          </ac:grpSpMkLst>
        </pc:grpChg>
        <pc:grpChg chg="add mod">
          <ac:chgData name="Ismaiel Sara" userId="af547c4d-8ad0-4115-acb0-6acee1d174ea" providerId="ADAL" clId="{03BB27AD-A414-43FC-95E5-D6071C16311F}" dt="2025-10-27T08:42:34.554" v="396" actId="164"/>
          <ac:grpSpMkLst>
            <pc:docMk/>
            <pc:sldMk cId="109703444" sldId="273"/>
            <ac:grpSpMk id="31" creationId="{AA32E5EC-DB2E-25C2-FAD2-4C6B39E69EA9}"/>
          </ac:grpSpMkLst>
        </pc:grpChg>
        <pc:grpChg chg="del">
          <ac:chgData name="Ismaiel Sara" userId="af547c4d-8ad0-4115-acb0-6acee1d174ea" providerId="ADAL" clId="{03BB27AD-A414-43FC-95E5-D6071C16311F}" dt="2025-10-27T08:36:07.055" v="161" actId="478"/>
          <ac:grpSpMkLst>
            <pc:docMk/>
            <pc:sldMk cId="109703444" sldId="273"/>
            <ac:grpSpMk id="34" creationId="{652201CB-6131-BCF8-3578-9AC178C3BF77}"/>
          </ac:grpSpMkLst>
        </pc:grpChg>
        <pc:grpChg chg="del">
          <ac:chgData name="Ismaiel Sara" userId="af547c4d-8ad0-4115-acb0-6acee1d174ea" providerId="ADAL" clId="{03BB27AD-A414-43FC-95E5-D6071C16311F}" dt="2025-10-27T08:36:40.288" v="247" actId="478"/>
          <ac:grpSpMkLst>
            <pc:docMk/>
            <pc:sldMk cId="109703444" sldId="273"/>
            <ac:grpSpMk id="40" creationId="{67965EBF-3BCB-AB24-0C72-F6E5C2C5EDD1}"/>
          </ac:grpSpMkLst>
        </pc:grpChg>
        <pc:grpChg chg="mod">
          <ac:chgData name="Ismaiel Sara" userId="af547c4d-8ad0-4115-acb0-6acee1d174ea" providerId="ADAL" clId="{03BB27AD-A414-43FC-95E5-D6071C16311F}" dt="2025-10-27T08:42:10.352" v="393" actId="1076"/>
          <ac:grpSpMkLst>
            <pc:docMk/>
            <pc:sldMk cId="109703444" sldId="273"/>
            <ac:grpSpMk id="41" creationId="{FF17071A-CDE5-4BF7-C713-8716BBC07388}"/>
          </ac:grpSpMkLst>
        </pc:grpChg>
        <pc:grpChg chg="add mod">
          <ac:chgData name="Ismaiel Sara" userId="af547c4d-8ad0-4115-acb0-6acee1d174ea" providerId="ADAL" clId="{03BB27AD-A414-43FC-95E5-D6071C16311F}" dt="2025-10-27T08:54:32.831" v="602" actId="1076"/>
          <ac:grpSpMkLst>
            <pc:docMk/>
            <pc:sldMk cId="109703444" sldId="273"/>
            <ac:grpSpMk id="43" creationId="{D9675361-1C72-9F21-BB16-B8F5E33D477C}"/>
          </ac:grpSpMkLst>
        </pc:grpChg>
        <pc:grpChg chg="add mod">
          <ac:chgData name="Ismaiel Sara" userId="af547c4d-8ad0-4115-acb0-6acee1d174ea" providerId="ADAL" clId="{03BB27AD-A414-43FC-95E5-D6071C16311F}" dt="2025-10-27T09:53:01.728" v="2065" actId="1076"/>
          <ac:grpSpMkLst>
            <pc:docMk/>
            <pc:sldMk cId="109703444" sldId="273"/>
            <ac:grpSpMk id="71" creationId="{A78201AC-E728-D4C9-BE91-6EC17E702CA8}"/>
          </ac:grpSpMkLst>
        </pc:grpChg>
        <pc:grpChg chg="add mod">
          <ac:chgData name="Ismaiel Sara" userId="af547c4d-8ad0-4115-acb0-6acee1d174ea" providerId="ADAL" clId="{03BB27AD-A414-43FC-95E5-D6071C16311F}" dt="2025-10-27T09:52:59.490" v="2064" actId="1076"/>
          <ac:grpSpMkLst>
            <pc:docMk/>
            <pc:sldMk cId="109703444" sldId="273"/>
            <ac:grpSpMk id="72" creationId="{63EE22F8-75A2-F790-9B3C-8E8BE3B40FC9}"/>
          </ac:grpSpMkLst>
        </pc:grpChg>
        <pc:picChg chg="del">
          <ac:chgData name="Ismaiel Sara" userId="af547c4d-8ad0-4115-acb0-6acee1d174ea" providerId="ADAL" clId="{03BB27AD-A414-43FC-95E5-D6071C16311F}" dt="2025-10-27T08:35:03.051" v="129" actId="478"/>
          <ac:picMkLst>
            <pc:docMk/>
            <pc:sldMk cId="109703444" sldId="273"/>
            <ac:picMk id="13" creationId="{5369D841-649A-6FD1-1889-88A4E3497DC2}"/>
          </ac:picMkLst>
        </pc:picChg>
        <pc:picChg chg="add del mod">
          <ac:chgData name="Ismaiel Sara" userId="af547c4d-8ad0-4115-acb0-6acee1d174ea" providerId="ADAL" clId="{03BB27AD-A414-43FC-95E5-D6071C16311F}" dt="2025-10-27T08:36:01.265" v="157" actId="21"/>
          <ac:picMkLst>
            <pc:docMk/>
            <pc:sldMk cId="109703444" sldId="273"/>
            <ac:picMk id="15" creationId="{5BFD2826-2D5F-66F5-1149-F934253D69C3}"/>
          </ac:picMkLst>
        </pc:picChg>
        <pc:picChg chg="del">
          <ac:chgData name="Ismaiel Sara" userId="af547c4d-8ad0-4115-acb0-6acee1d174ea" providerId="ADAL" clId="{03BB27AD-A414-43FC-95E5-D6071C16311F}" dt="2025-10-27T08:36:06.403" v="160" actId="478"/>
          <ac:picMkLst>
            <pc:docMk/>
            <pc:sldMk cId="109703444" sldId="273"/>
            <ac:picMk id="18" creationId="{AC235110-451F-0CC8-64EF-69DFDF909754}"/>
          </ac:picMkLst>
        </pc:picChg>
        <pc:picChg chg="add mod modCrop">
          <ac:chgData name="Ismaiel Sara" userId="af547c4d-8ad0-4115-acb0-6acee1d174ea" providerId="ADAL" clId="{03BB27AD-A414-43FC-95E5-D6071C16311F}" dt="2025-10-27T08:44:04.294" v="424" actId="164"/>
          <ac:picMkLst>
            <pc:docMk/>
            <pc:sldMk cId="109703444" sldId="273"/>
            <ac:picMk id="21" creationId="{5BFD2826-2D5F-66F5-1149-F934253D69C3}"/>
          </ac:picMkLst>
        </pc:picChg>
        <pc:picChg chg="del">
          <ac:chgData name="Ismaiel Sara" userId="af547c4d-8ad0-4115-acb0-6acee1d174ea" providerId="ADAL" clId="{03BB27AD-A414-43FC-95E5-D6071C16311F}" dt="2025-10-27T08:34:33.772" v="0" actId="478"/>
          <ac:picMkLst>
            <pc:docMk/>
            <pc:sldMk cId="109703444" sldId="273"/>
            <ac:picMk id="32" creationId="{E5CFB9F5-18BB-5599-9D87-D241EB4F122E}"/>
          </ac:picMkLst>
        </pc:picChg>
        <pc:picChg chg="add mod modCrop">
          <ac:chgData name="Ismaiel Sara" userId="af547c4d-8ad0-4115-acb0-6acee1d174ea" providerId="ADAL" clId="{03BB27AD-A414-43FC-95E5-D6071C16311F}" dt="2025-10-27T09:52:57.035" v="2063" actId="164"/>
          <ac:picMkLst>
            <pc:docMk/>
            <pc:sldMk cId="109703444" sldId="273"/>
            <ac:picMk id="64" creationId="{9DE29208-9D9A-4F9A-6809-DE0DE0D05335}"/>
          </ac:picMkLst>
        </pc:picChg>
        <pc:picChg chg="add mod modCrop">
          <ac:chgData name="Ismaiel Sara" userId="af547c4d-8ad0-4115-acb0-6acee1d174ea" providerId="ADAL" clId="{03BB27AD-A414-43FC-95E5-D6071C16311F}" dt="2025-10-27T09:52:41.036" v="2060" actId="732"/>
          <ac:picMkLst>
            <pc:docMk/>
            <pc:sldMk cId="109703444" sldId="273"/>
            <ac:picMk id="66" creationId="{EE78885A-0D29-A6F4-C589-F865D8E1C387}"/>
          </ac:picMkLst>
        </pc:picChg>
        <pc:picChg chg="add mod modCrop">
          <ac:chgData name="Ismaiel Sara" userId="af547c4d-8ad0-4115-acb0-6acee1d174ea" providerId="ADAL" clId="{03BB27AD-A414-43FC-95E5-D6071C16311F}" dt="2025-10-27T09:52:37.699" v="2059" actId="164"/>
          <ac:picMkLst>
            <pc:docMk/>
            <pc:sldMk cId="109703444" sldId="273"/>
            <ac:picMk id="70" creationId="{8BBD9637-D144-3F8E-B50A-AEE72FAD31A9}"/>
          </ac:picMkLst>
        </pc:picChg>
        <pc:cxnChg chg="add mod">
          <ac:chgData name="Ismaiel Sara" userId="af547c4d-8ad0-4115-acb0-6acee1d174ea" providerId="ADAL" clId="{03BB27AD-A414-43FC-95E5-D6071C16311F}" dt="2025-10-27T08:42:34.554" v="396" actId="164"/>
          <ac:cxnSpMkLst>
            <pc:docMk/>
            <pc:sldMk cId="109703444" sldId="273"/>
            <ac:cxnSpMk id="29" creationId="{EB905961-E123-DF49-CF03-063F08650951}"/>
          </ac:cxnSpMkLst>
        </pc:cxnChg>
        <pc:cxnChg chg="add mod">
          <ac:chgData name="Ismaiel Sara" userId="af547c4d-8ad0-4115-acb0-6acee1d174ea" providerId="ADAL" clId="{03BB27AD-A414-43FC-95E5-D6071C16311F}" dt="2025-10-27T08:54:32.831" v="602" actId="1076"/>
          <ac:cxnSpMkLst>
            <pc:docMk/>
            <pc:sldMk cId="109703444" sldId="273"/>
            <ac:cxnSpMk id="49" creationId="{30CFD415-D312-75D0-A861-D358F235A0D1}"/>
          </ac:cxnSpMkLst>
        </pc:cxnChg>
        <pc:cxnChg chg="add mod">
          <ac:chgData name="Ismaiel Sara" userId="af547c4d-8ad0-4115-acb0-6acee1d174ea" providerId="ADAL" clId="{03BB27AD-A414-43FC-95E5-D6071C16311F}" dt="2025-10-27T08:45:23.386" v="534" actId="14100"/>
          <ac:cxnSpMkLst>
            <pc:docMk/>
            <pc:sldMk cId="109703444" sldId="273"/>
            <ac:cxnSpMk id="50" creationId="{218DF164-142C-E6C3-CDFA-2A89F73A4E5D}"/>
          </ac:cxnSpMkLst>
        </pc:cxnChg>
        <pc:cxnChg chg="add mod">
          <ac:chgData name="Ismaiel Sara" userId="af547c4d-8ad0-4115-acb0-6acee1d174ea" providerId="ADAL" clId="{03BB27AD-A414-43FC-95E5-D6071C16311F}" dt="2025-10-27T08:45:26.995" v="537" actId="14100"/>
          <ac:cxnSpMkLst>
            <pc:docMk/>
            <pc:sldMk cId="109703444" sldId="273"/>
            <ac:cxnSpMk id="53" creationId="{BF185E9B-BE87-96A0-0A30-E59E7D5BE9F3}"/>
          </ac:cxnSpMkLst>
        </pc:cxnChg>
        <pc:cxnChg chg="add mod">
          <ac:chgData name="Ismaiel Sara" userId="af547c4d-8ad0-4115-acb0-6acee1d174ea" providerId="ADAL" clId="{03BB27AD-A414-43FC-95E5-D6071C16311F}" dt="2025-10-27T08:45:32.898" v="541" actId="14100"/>
          <ac:cxnSpMkLst>
            <pc:docMk/>
            <pc:sldMk cId="109703444" sldId="273"/>
            <ac:cxnSpMk id="56" creationId="{28ABC886-9A30-69DE-4463-9332F4C2E105}"/>
          </ac:cxnSpMkLst>
        </pc:cxnChg>
      </pc:sldChg>
      <pc:sldChg chg="addSp delSp modSp mod">
        <pc:chgData name="Ismaiel Sara" userId="af547c4d-8ad0-4115-acb0-6acee1d174ea" providerId="ADAL" clId="{03BB27AD-A414-43FC-95E5-D6071C16311F}" dt="2025-10-27T09:55:45.312" v="2146" actId="1076"/>
        <pc:sldMkLst>
          <pc:docMk/>
          <pc:sldMk cId="1628790145" sldId="274"/>
        </pc:sldMkLst>
        <pc:spChg chg="add mod">
          <ac:chgData name="Ismaiel Sara" userId="af547c4d-8ad0-4115-acb0-6acee1d174ea" providerId="ADAL" clId="{03BB27AD-A414-43FC-95E5-D6071C16311F}" dt="2025-10-27T09:16:50.855" v="1457" actId="6549"/>
          <ac:spMkLst>
            <pc:docMk/>
            <pc:sldMk cId="1628790145" sldId="274"/>
            <ac:spMk id="2" creationId="{CEBDC455-5CDB-56C8-B4DF-D2530A8A2994}"/>
          </ac:spMkLst>
        </pc:spChg>
        <pc:spChg chg="add del mod">
          <ac:chgData name="Ismaiel Sara" userId="af547c4d-8ad0-4115-acb0-6acee1d174ea" providerId="ADAL" clId="{03BB27AD-A414-43FC-95E5-D6071C16311F}" dt="2025-10-27T08:42:46.928" v="399" actId="478"/>
          <ac:spMkLst>
            <pc:docMk/>
            <pc:sldMk cId="1628790145" sldId="274"/>
            <ac:spMk id="3" creationId="{48517317-1CF6-D2E6-E52B-E7976CF61E80}"/>
          </ac:spMkLst>
        </pc:spChg>
        <pc:spChg chg="del">
          <ac:chgData name="Ismaiel Sara" userId="af547c4d-8ad0-4115-acb0-6acee1d174ea" providerId="ADAL" clId="{03BB27AD-A414-43FC-95E5-D6071C16311F}" dt="2025-10-27T08:35:45.819" v="143" actId="478"/>
          <ac:spMkLst>
            <pc:docMk/>
            <pc:sldMk cId="1628790145" sldId="274"/>
            <ac:spMk id="8" creationId="{F311170A-1C4F-A230-FBA2-D4E9C4BEB220}"/>
          </ac:spMkLst>
        </pc:spChg>
        <pc:spChg chg="mod">
          <ac:chgData name="Ismaiel Sara" userId="af547c4d-8ad0-4115-acb0-6acee1d174ea" providerId="ADAL" clId="{03BB27AD-A414-43FC-95E5-D6071C16311F}" dt="2025-10-27T09:55:45.312" v="2146" actId="1076"/>
          <ac:spMkLst>
            <pc:docMk/>
            <pc:sldMk cId="1628790145" sldId="274"/>
            <ac:spMk id="17" creationId="{BE363DAF-E151-CA2C-4040-8A6D0549DF83}"/>
          </ac:spMkLst>
        </pc:spChg>
        <pc:spChg chg="mod">
          <ac:chgData name="Ismaiel Sara" userId="af547c4d-8ad0-4115-acb0-6acee1d174ea" providerId="ADAL" clId="{03BB27AD-A414-43FC-95E5-D6071C16311F}" dt="2025-10-27T09:55:45.312" v="2146" actId="1076"/>
          <ac:spMkLst>
            <pc:docMk/>
            <pc:sldMk cId="1628790145" sldId="274"/>
            <ac:spMk id="18" creationId="{2B904F77-121F-5A35-EB80-E81D7E846D5C}"/>
          </ac:spMkLst>
        </pc:spChg>
        <pc:spChg chg="mod">
          <ac:chgData name="Ismaiel Sara" userId="af547c4d-8ad0-4115-acb0-6acee1d174ea" providerId="ADAL" clId="{03BB27AD-A414-43FC-95E5-D6071C16311F}" dt="2025-10-27T09:55:45.312" v="2146" actId="1076"/>
          <ac:spMkLst>
            <pc:docMk/>
            <pc:sldMk cId="1628790145" sldId="274"/>
            <ac:spMk id="20" creationId="{52FE387B-E7D8-50E9-B8B9-DFCFBEDE06EC}"/>
          </ac:spMkLst>
        </pc:spChg>
        <pc:spChg chg="mod">
          <ac:chgData name="Ismaiel Sara" userId="af547c4d-8ad0-4115-acb0-6acee1d174ea" providerId="ADAL" clId="{03BB27AD-A414-43FC-95E5-D6071C16311F}" dt="2025-10-27T08:42:47.235" v="400"/>
          <ac:spMkLst>
            <pc:docMk/>
            <pc:sldMk cId="1628790145" sldId="274"/>
            <ac:spMk id="35" creationId="{954B1B85-401E-3D2B-1BA5-8DC9B4FB1BB2}"/>
          </ac:spMkLst>
        </pc:spChg>
        <pc:spChg chg="add mod ord">
          <ac:chgData name="Ismaiel Sara" userId="af547c4d-8ad0-4115-acb0-6acee1d174ea" providerId="ADAL" clId="{03BB27AD-A414-43FC-95E5-D6071C16311F}" dt="2025-10-27T09:55:13.666" v="2132" actId="20577"/>
          <ac:spMkLst>
            <pc:docMk/>
            <pc:sldMk cId="1628790145" sldId="274"/>
            <ac:spMk id="37" creationId="{E3D62C63-67D7-9C0A-86C7-2AE3E374D803}"/>
          </ac:spMkLst>
        </pc:spChg>
        <pc:spChg chg="add mod">
          <ac:chgData name="Ismaiel Sara" userId="af547c4d-8ad0-4115-acb0-6acee1d174ea" providerId="ADAL" clId="{03BB27AD-A414-43FC-95E5-D6071C16311F}" dt="2025-10-27T09:13:48.665" v="1357" actId="164"/>
          <ac:spMkLst>
            <pc:docMk/>
            <pc:sldMk cId="1628790145" sldId="274"/>
            <ac:spMk id="38" creationId="{F0D138FA-C661-A546-4BDF-760BFD742DAD}"/>
          </ac:spMkLst>
        </pc:spChg>
        <pc:spChg chg="add mod">
          <ac:chgData name="Ismaiel Sara" userId="af547c4d-8ad0-4115-acb0-6acee1d174ea" providerId="ADAL" clId="{03BB27AD-A414-43FC-95E5-D6071C16311F}" dt="2025-10-27T09:17:10.909" v="1462" actId="1076"/>
          <ac:spMkLst>
            <pc:docMk/>
            <pc:sldMk cId="1628790145" sldId="274"/>
            <ac:spMk id="47" creationId="{99635816-5AEF-794C-0230-02D0E1FD7FF4}"/>
          </ac:spMkLst>
        </pc:spChg>
        <pc:spChg chg="add mod">
          <ac:chgData name="Ismaiel Sara" userId="af547c4d-8ad0-4115-acb0-6acee1d174ea" providerId="ADAL" clId="{03BB27AD-A414-43FC-95E5-D6071C16311F}" dt="2025-10-27T09:16:53.162" v="1458"/>
          <ac:spMkLst>
            <pc:docMk/>
            <pc:sldMk cId="1628790145" sldId="274"/>
            <ac:spMk id="49" creationId="{E7A8166C-F259-8BEB-FD52-A0C8C5E035AC}"/>
          </ac:spMkLst>
        </pc:spChg>
        <pc:spChg chg="mod">
          <ac:chgData name="Ismaiel Sara" userId="af547c4d-8ad0-4115-acb0-6acee1d174ea" providerId="ADAL" clId="{03BB27AD-A414-43FC-95E5-D6071C16311F}" dt="2025-10-27T09:19:41.332" v="1826" actId="207"/>
          <ac:spMkLst>
            <pc:docMk/>
            <pc:sldMk cId="1628790145" sldId="274"/>
            <ac:spMk id="61" creationId="{53E14541-ED91-3FE0-2153-1CB31B064DDF}"/>
          </ac:spMkLst>
        </pc:spChg>
        <pc:spChg chg="del mod topLvl">
          <ac:chgData name="Ismaiel Sara" userId="af547c4d-8ad0-4115-acb0-6acee1d174ea" providerId="ADAL" clId="{03BB27AD-A414-43FC-95E5-D6071C16311F}" dt="2025-10-27T08:35:46.958" v="145" actId="478"/>
          <ac:spMkLst>
            <pc:docMk/>
            <pc:sldMk cId="1628790145" sldId="274"/>
            <ac:spMk id="104" creationId="{0F0C2C30-6484-9DDC-C49B-3C4374941CA4}"/>
          </ac:spMkLst>
        </pc:spChg>
        <pc:grpChg chg="del">
          <ac:chgData name="Ismaiel Sara" userId="af547c4d-8ad0-4115-acb0-6acee1d174ea" providerId="ADAL" clId="{03BB27AD-A414-43FC-95E5-D6071C16311F}" dt="2025-10-27T08:35:49.692" v="148" actId="478"/>
          <ac:grpSpMkLst>
            <pc:docMk/>
            <pc:sldMk cId="1628790145" sldId="274"/>
            <ac:grpSpMk id="14" creationId="{CA88CD19-74C0-3492-4068-A37079DC43B1}"/>
          </ac:grpSpMkLst>
        </pc:grpChg>
        <pc:grpChg chg="add del mod">
          <ac:chgData name="Ismaiel Sara" userId="af547c4d-8ad0-4115-acb0-6acee1d174ea" providerId="ADAL" clId="{03BB27AD-A414-43FC-95E5-D6071C16311F}" dt="2025-10-27T09:55:45.312" v="2146" actId="1076"/>
          <ac:grpSpMkLst>
            <pc:docMk/>
            <pc:sldMk cId="1628790145" sldId="274"/>
            <ac:grpSpMk id="16" creationId="{7EBF50F5-EC07-4756-FCCF-8D1BAB81ED19}"/>
          </ac:grpSpMkLst>
        </pc:grpChg>
        <pc:grpChg chg="add mod">
          <ac:chgData name="Ismaiel Sara" userId="af547c4d-8ad0-4115-acb0-6acee1d174ea" providerId="ADAL" clId="{03BB27AD-A414-43FC-95E5-D6071C16311F}" dt="2025-10-27T08:42:47.235" v="400"/>
          <ac:grpSpMkLst>
            <pc:docMk/>
            <pc:sldMk cId="1628790145" sldId="274"/>
            <ac:grpSpMk id="34" creationId="{5A27C0A3-517A-B157-1176-27E0083F2327}"/>
          </ac:grpSpMkLst>
        </pc:grpChg>
        <pc:grpChg chg="add mod">
          <ac:chgData name="Ismaiel Sara" userId="af547c4d-8ad0-4115-acb0-6acee1d174ea" providerId="ADAL" clId="{03BB27AD-A414-43FC-95E5-D6071C16311F}" dt="2025-10-27T09:16:40.917" v="1454" actId="164"/>
          <ac:grpSpMkLst>
            <pc:docMk/>
            <pc:sldMk cId="1628790145" sldId="274"/>
            <ac:grpSpMk id="43" creationId="{3F289C03-7791-5855-0EC8-FDBE8641F2BA}"/>
          </ac:grpSpMkLst>
        </pc:grpChg>
        <pc:grpChg chg="add mod">
          <ac:chgData name="Ismaiel Sara" userId="af547c4d-8ad0-4115-acb0-6acee1d174ea" providerId="ADAL" clId="{03BB27AD-A414-43FC-95E5-D6071C16311F}" dt="2025-10-27T09:16:40.917" v="1454" actId="164"/>
          <ac:grpSpMkLst>
            <pc:docMk/>
            <pc:sldMk cId="1628790145" sldId="274"/>
            <ac:grpSpMk id="44" creationId="{71517AAD-3726-3FD0-7EF1-D634916D83FA}"/>
          </ac:grpSpMkLst>
        </pc:grpChg>
        <pc:grpChg chg="add mod">
          <ac:chgData name="Ismaiel Sara" userId="af547c4d-8ad0-4115-acb0-6acee1d174ea" providerId="ADAL" clId="{03BB27AD-A414-43FC-95E5-D6071C16311F}" dt="2025-10-27T09:17:04.471" v="1460" actId="1076"/>
          <ac:grpSpMkLst>
            <pc:docMk/>
            <pc:sldMk cId="1628790145" sldId="274"/>
            <ac:grpSpMk id="48" creationId="{234D9D53-E02C-59FA-18E1-E4C718863E18}"/>
          </ac:grpSpMkLst>
        </pc:grpChg>
        <pc:grpChg chg="mod">
          <ac:chgData name="Ismaiel Sara" userId="af547c4d-8ad0-4115-acb0-6acee1d174ea" providerId="ADAL" clId="{03BB27AD-A414-43FC-95E5-D6071C16311F}" dt="2025-10-27T09:55:43.400" v="2145" actId="1076"/>
          <ac:grpSpMkLst>
            <pc:docMk/>
            <pc:sldMk cId="1628790145" sldId="274"/>
            <ac:grpSpMk id="60" creationId="{6CD7D74B-BB6A-626F-7B1A-634AD5DC631E}"/>
          </ac:grpSpMkLst>
        </pc:grpChg>
        <pc:grpChg chg="del">
          <ac:chgData name="Ismaiel Sara" userId="af547c4d-8ad0-4115-acb0-6acee1d174ea" providerId="ADAL" clId="{03BB27AD-A414-43FC-95E5-D6071C16311F}" dt="2025-10-27T08:35:46.958" v="145" actId="478"/>
          <ac:grpSpMkLst>
            <pc:docMk/>
            <pc:sldMk cId="1628790145" sldId="274"/>
            <ac:grpSpMk id="103" creationId="{79217794-9E61-4853-5272-FDE5C710D68B}"/>
          </ac:grpSpMkLst>
        </pc:grpChg>
        <pc:picChg chg="add mod">
          <ac:chgData name="Ismaiel Sara" userId="af547c4d-8ad0-4115-acb0-6acee1d174ea" providerId="ADAL" clId="{03BB27AD-A414-43FC-95E5-D6071C16311F}" dt="2025-10-27T09:13:48.665" v="1357" actId="164"/>
          <ac:picMkLst>
            <pc:docMk/>
            <pc:sldMk cId="1628790145" sldId="274"/>
            <ac:picMk id="6" creationId="{0FA0F43A-9166-5918-A973-FC6BBD5338D4}"/>
          </ac:picMkLst>
        </pc:picChg>
        <pc:picChg chg="add del mod modCrop">
          <ac:chgData name="Ismaiel Sara" userId="af547c4d-8ad0-4115-acb0-6acee1d174ea" providerId="ADAL" clId="{03BB27AD-A414-43FC-95E5-D6071C16311F}" dt="2025-10-27T09:12:36.778" v="1314" actId="478"/>
          <ac:picMkLst>
            <pc:docMk/>
            <pc:sldMk cId="1628790145" sldId="274"/>
            <ac:picMk id="9" creationId="{520D999C-A7F5-7E82-2CC7-0D23A890ECFC}"/>
          </ac:picMkLst>
        </pc:picChg>
        <pc:picChg chg="add mod modCrop">
          <ac:chgData name="Ismaiel Sara" userId="af547c4d-8ad0-4115-acb0-6acee1d174ea" providerId="ADAL" clId="{03BB27AD-A414-43FC-95E5-D6071C16311F}" dt="2025-10-27T09:16:29.256" v="1451" actId="14100"/>
          <ac:picMkLst>
            <pc:docMk/>
            <pc:sldMk cId="1628790145" sldId="274"/>
            <ac:picMk id="12" creationId="{79550F18-C221-DC60-AD88-82C55E055687}"/>
          </ac:picMkLst>
        </pc:picChg>
        <pc:picChg chg="del">
          <ac:chgData name="Ismaiel Sara" userId="af547c4d-8ad0-4115-acb0-6acee1d174ea" providerId="ADAL" clId="{03BB27AD-A414-43FC-95E5-D6071C16311F}" dt="2025-10-27T08:35:48.331" v="146" actId="478"/>
          <ac:picMkLst>
            <pc:docMk/>
            <pc:sldMk cId="1628790145" sldId="274"/>
            <ac:picMk id="15" creationId="{CFBD656F-365A-47C4-4689-B74C21679758}"/>
          </ac:picMkLst>
        </pc:picChg>
        <pc:picChg chg="mod">
          <ac:chgData name="Ismaiel Sara" userId="af547c4d-8ad0-4115-acb0-6acee1d174ea" providerId="ADAL" clId="{03BB27AD-A414-43FC-95E5-D6071C16311F}" dt="2025-10-27T09:55:45.312" v="2146" actId="1076"/>
          <ac:picMkLst>
            <pc:docMk/>
            <pc:sldMk cId="1628790145" sldId="274"/>
            <ac:picMk id="19" creationId="{FF5417C0-0338-F8D6-F820-37BA440579EE}"/>
          </ac:picMkLst>
        </pc:picChg>
        <pc:picChg chg="add del mod modCrop">
          <ac:chgData name="Ismaiel Sara" userId="af547c4d-8ad0-4115-acb0-6acee1d174ea" providerId="ADAL" clId="{03BB27AD-A414-43FC-95E5-D6071C16311F}" dt="2025-10-27T09:13:14.798" v="1345" actId="478"/>
          <ac:picMkLst>
            <pc:docMk/>
            <pc:sldMk cId="1628790145" sldId="274"/>
            <ac:picMk id="22" creationId="{5359D534-54CF-F88C-F534-493C3903BBBB}"/>
          </ac:picMkLst>
        </pc:picChg>
        <pc:picChg chg="add mod modCrop">
          <ac:chgData name="Ismaiel Sara" userId="af547c4d-8ad0-4115-acb0-6acee1d174ea" providerId="ADAL" clId="{03BB27AD-A414-43FC-95E5-D6071C16311F}" dt="2025-10-27T09:16:15.241" v="1446" actId="732"/>
          <ac:picMkLst>
            <pc:docMk/>
            <pc:sldMk cId="1628790145" sldId="274"/>
            <ac:picMk id="24" creationId="{8A80B8D4-2666-7F90-2EFC-089C981C277C}"/>
          </ac:picMkLst>
        </pc:picChg>
        <pc:picChg chg="add del mod">
          <ac:chgData name="Ismaiel Sara" userId="af547c4d-8ad0-4115-acb0-6acee1d174ea" providerId="ADAL" clId="{03BB27AD-A414-43FC-95E5-D6071C16311F}" dt="2025-10-27T09:15:43.272" v="1403" actId="478"/>
          <ac:picMkLst>
            <pc:docMk/>
            <pc:sldMk cId="1628790145" sldId="274"/>
            <ac:picMk id="29" creationId="{90137CAA-A350-D7EF-8636-EBA1FB195167}"/>
          </ac:picMkLst>
        </pc:picChg>
        <pc:picChg chg="add del mod">
          <ac:chgData name="Ismaiel Sara" userId="af547c4d-8ad0-4115-acb0-6acee1d174ea" providerId="ADAL" clId="{03BB27AD-A414-43FC-95E5-D6071C16311F}" dt="2025-10-27T09:18:06.772" v="1533" actId="478"/>
          <ac:picMkLst>
            <pc:docMk/>
            <pc:sldMk cId="1628790145" sldId="274"/>
            <ac:picMk id="31" creationId="{437B2BED-0BE6-671C-C694-616F5BE10332}"/>
          </ac:picMkLst>
        </pc:picChg>
        <pc:picChg chg="add mod modCrop">
          <ac:chgData name="Ismaiel Sara" userId="af547c4d-8ad0-4115-acb0-6acee1d174ea" providerId="ADAL" clId="{03BB27AD-A414-43FC-95E5-D6071C16311F}" dt="2025-10-27T09:14:08.526" v="1359" actId="164"/>
          <ac:picMkLst>
            <pc:docMk/>
            <pc:sldMk cId="1628790145" sldId="274"/>
            <ac:picMk id="40" creationId="{AA064846-5F60-C7D5-EB7D-D12E87B91121}"/>
          </ac:picMkLst>
        </pc:picChg>
        <pc:picChg chg="add mod">
          <ac:chgData name="Ismaiel Sara" userId="af547c4d-8ad0-4115-acb0-6acee1d174ea" providerId="ADAL" clId="{03BB27AD-A414-43FC-95E5-D6071C16311F}" dt="2025-10-27T09:15:21.833" v="1382" actId="1038"/>
          <ac:picMkLst>
            <pc:docMk/>
            <pc:sldMk cId="1628790145" sldId="274"/>
            <ac:picMk id="42" creationId="{6D28AF87-5D68-C126-3BB4-04F6FF66C848}"/>
          </ac:picMkLst>
        </pc:picChg>
        <pc:picChg chg="add mod">
          <ac:chgData name="Ismaiel Sara" userId="af547c4d-8ad0-4115-acb0-6acee1d174ea" providerId="ADAL" clId="{03BB27AD-A414-43FC-95E5-D6071C16311F}" dt="2025-10-27T09:17:08.759" v="1461" actId="1076"/>
          <ac:picMkLst>
            <pc:docMk/>
            <pc:sldMk cId="1628790145" sldId="274"/>
            <ac:picMk id="46" creationId="{B5A90AE9-1AE6-CCA1-8133-3AF4A54E9090}"/>
          </ac:picMkLst>
        </pc:picChg>
        <pc:picChg chg="add mod">
          <ac:chgData name="Ismaiel Sara" userId="af547c4d-8ad0-4115-acb0-6acee1d174ea" providerId="ADAL" clId="{03BB27AD-A414-43FC-95E5-D6071C16311F}" dt="2025-10-27T09:55:21.712" v="2134" actId="14100"/>
          <ac:picMkLst>
            <pc:docMk/>
            <pc:sldMk cId="1628790145" sldId="274"/>
            <ac:picMk id="51" creationId="{8C81EE2F-60B3-E37A-D912-B50D42843ACA}"/>
          </ac:picMkLst>
        </pc:picChg>
        <pc:picChg chg="del topLvl">
          <ac:chgData name="Ismaiel Sara" userId="af547c4d-8ad0-4115-acb0-6acee1d174ea" providerId="ADAL" clId="{03BB27AD-A414-43FC-95E5-D6071C16311F}" dt="2025-10-27T08:35:48.812" v="147" actId="478"/>
          <ac:picMkLst>
            <pc:docMk/>
            <pc:sldMk cId="1628790145" sldId="274"/>
            <ac:picMk id="105" creationId="{F2E57E4E-EC9D-C6AB-3F88-CCD0E1FCA678}"/>
          </ac:picMkLst>
        </pc:picChg>
        <pc:cxnChg chg="mod">
          <ac:chgData name="Ismaiel Sara" userId="af547c4d-8ad0-4115-acb0-6acee1d174ea" providerId="ADAL" clId="{03BB27AD-A414-43FC-95E5-D6071C16311F}" dt="2025-10-27T08:42:47.235" v="400"/>
          <ac:cxnSpMkLst>
            <pc:docMk/>
            <pc:sldMk cId="1628790145" sldId="274"/>
            <ac:cxnSpMk id="36" creationId="{319403FC-74E9-04C7-3EBB-C52952ADC1B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F02FFF-93B6-458F-BBE2-709805BC31B2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008283-902A-4D2A-87A7-4EE5EF85B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5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0" y="1279525"/>
            <a:ext cx="25908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08283-902A-4D2A-87A7-4EE5EF85B1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5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0" y="1279525"/>
            <a:ext cx="25908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08283-902A-4D2A-87A7-4EE5EF85B1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6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0" y="1279525"/>
            <a:ext cx="25908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08283-902A-4D2A-87A7-4EE5EF85B1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6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31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06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39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1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5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26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2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205C-2FD7-442E-89B5-738FBF0EA476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7CE9-7965-4680-ACA3-1E8682BC5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frikmag.com/astuces-interessantes-faciliter-vie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FF17071A-CDE5-4BF7-C713-8716BBC07388}"/>
              </a:ext>
            </a:extLst>
          </p:cNvPr>
          <p:cNvGrpSpPr/>
          <p:nvPr/>
        </p:nvGrpSpPr>
        <p:grpSpPr>
          <a:xfrm>
            <a:off x="473023" y="1141602"/>
            <a:ext cx="6042077" cy="783151"/>
            <a:chOff x="431882" y="1990065"/>
            <a:chExt cx="6042077" cy="78315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99F7508-42BE-5A2A-34C6-7E0EC7A33A89}"/>
                </a:ext>
              </a:extLst>
            </p:cNvPr>
            <p:cNvSpPr txBox="1"/>
            <p:nvPr/>
          </p:nvSpPr>
          <p:spPr>
            <a:xfrm>
              <a:off x="539882" y="1990065"/>
              <a:ext cx="59340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>
                <a:buClr>
                  <a:srgbClr val="FFC000"/>
                </a:buClr>
                <a:buSzPct val="130000"/>
                <a:buNone/>
              </a:pPr>
              <a:r>
                <a:rPr lang="fr-FR" sz="14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1</a:t>
              </a:r>
              <a:r>
                <a:rPr lang="fr-FR" sz="1400" b="1" baseline="30000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ère</a:t>
              </a:r>
              <a:r>
                <a:rPr lang="fr-FR" sz="14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 étape : Le particulier dépose ses documents sur son espace emprunteur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D4E7AB-7C77-47E1-B63D-AD0947EABF89}"/>
                </a:ext>
              </a:extLst>
            </p:cNvPr>
            <p:cNvSpPr/>
            <p:nvPr/>
          </p:nvSpPr>
          <p:spPr>
            <a:xfrm>
              <a:off x="431882" y="2059559"/>
              <a:ext cx="108000" cy="713657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 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5EBDDEE-AAF9-3F08-BD64-6441F2FC18AD}"/>
              </a:ext>
            </a:extLst>
          </p:cNvPr>
          <p:cNvGrpSpPr/>
          <p:nvPr/>
        </p:nvGrpSpPr>
        <p:grpSpPr>
          <a:xfrm flipV="1">
            <a:off x="342900" y="8890350"/>
            <a:ext cx="6172200" cy="43200"/>
            <a:chOff x="246743" y="8852757"/>
            <a:chExt cx="9144000" cy="10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B2543A-5594-DE76-FE42-BD258490DA05}"/>
                </a:ext>
              </a:extLst>
            </p:cNvPr>
            <p:cNvSpPr/>
            <p:nvPr/>
          </p:nvSpPr>
          <p:spPr>
            <a:xfrm>
              <a:off x="2532743" y="8852757"/>
              <a:ext cx="2286000" cy="108000"/>
            </a:xfrm>
            <a:prstGeom prst="rect">
              <a:avLst/>
            </a:prstGeom>
            <a:solidFill>
              <a:srgbClr val="00A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1EC4E3-8EFA-2219-3178-3D2CAEC494C9}"/>
                </a:ext>
              </a:extLst>
            </p:cNvPr>
            <p:cNvSpPr/>
            <p:nvPr/>
          </p:nvSpPr>
          <p:spPr>
            <a:xfrm>
              <a:off x="4818743" y="8852757"/>
              <a:ext cx="2286000" cy="108000"/>
            </a:xfrm>
            <a:prstGeom prst="rect">
              <a:avLst/>
            </a:prstGeom>
            <a:solidFill>
              <a:srgbClr val="F5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8720C2-F89D-7FCE-5CED-6196B4680D3C}"/>
                </a:ext>
              </a:extLst>
            </p:cNvPr>
            <p:cNvSpPr/>
            <p:nvPr/>
          </p:nvSpPr>
          <p:spPr>
            <a:xfrm>
              <a:off x="246743" y="8852757"/>
              <a:ext cx="2286000" cy="108000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7685F-3531-C1E1-A075-F16FDC502CC7}"/>
                </a:ext>
              </a:extLst>
            </p:cNvPr>
            <p:cNvSpPr/>
            <p:nvPr/>
          </p:nvSpPr>
          <p:spPr>
            <a:xfrm>
              <a:off x="7104743" y="8852757"/>
              <a:ext cx="2286000" cy="108000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2178139-661C-1347-062A-6729D9AD7062}"/>
              </a:ext>
            </a:extLst>
          </p:cNvPr>
          <p:cNvSpPr txBox="1"/>
          <p:nvPr/>
        </p:nvSpPr>
        <p:spPr>
          <a:xfrm>
            <a:off x="1496375" y="8888994"/>
            <a:ext cx="4320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fr-FR" sz="1000" i="1" kern="0" dirty="0">
                <a:solidFill>
                  <a:srgbClr val="000000"/>
                </a:solidFill>
                <a:latin typeface="Lato Medium" panose="020F0502020204030203"/>
                <a:ea typeface="Times New Roman" panose="02020603050405020304" pitchFamily="18" charset="0"/>
              </a:rPr>
              <a:t>Date de réalisation▪ 10.2025</a:t>
            </a:r>
            <a:endParaRPr lang="fr-FR" sz="1000" i="1" dirty="0">
              <a:solidFill>
                <a:prstClr val="black"/>
              </a:solidFill>
              <a:latin typeface="Lato Medium" panose="020F0502020204030203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A32E5EC-DB2E-25C2-FAD2-4C6B39E69EA9}"/>
              </a:ext>
            </a:extLst>
          </p:cNvPr>
          <p:cNvGrpSpPr/>
          <p:nvPr/>
        </p:nvGrpSpPr>
        <p:grpSpPr>
          <a:xfrm>
            <a:off x="-222813" y="11220"/>
            <a:ext cx="7303625" cy="1003102"/>
            <a:chOff x="-222813" y="11220"/>
            <a:chExt cx="7303625" cy="1003102"/>
          </a:xfrm>
        </p:grpSpPr>
        <p:sp>
          <p:nvSpPr>
            <p:cNvPr id="2" name="Espace réservé du contenu 1">
              <a:extLst>
                <a:ext uri="{FF2B5EF4-FFF2-40B4-BE49-F238E27FC236}">
                  <a16:creationId xmlns:a16="http://schemas.microsoft.com/office/drawing/2014/main" id="{D2CE741B-C65A-A553-BE98-A2A7FD4AE5A5}"/>
                </a:ext>
              </a:extLst>
            </p:cNvPr>
            <p:cNvSpPr txBox="1">
              <a:spLocks/>
            </p:cNvSpPr>
            <p:nvPr/>
          </p:nvSpPr>
          <p:spPr>
            <a:xfrm>
              <a:off x="-222813" y="11220"/>
              <a:ext cx="7303625" cy="100310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lang="fr-FR" sz="27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0" lang="fr-FR" sz="23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lang="fr-FR" sz="21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fr-FR" sz="19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en-US" sz="1800" kern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2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FICHE PRATIQUE</a:t>
              </a:r>
              <a:endParaRPr lang="fr-FR" sz="2800" b="1" dirty="0">
                <a:solidFill>
                  <a:srgbClr val="FDC300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endParaRPr>
            </a:p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1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CIFACIL – Importer des documents déposés dans l’espace emprunteur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B905961-E123-DF49-CF03-063F08650951}"/>
                </a:ext>
              </a:extLst>
            </p:cNvPr>
            <p:cNvCxnSpPr/>
            <p:nvPr/>
          </p:nvCxnSpPr>
          <p:spPr>
            <a:xfrm>
              <a:off x="220980" y="845820"/>
              <a:ext cx="6461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9675361-1C72-9F21-BB16-B8F5E33D477C}"/>
              </a:ext>
            </a:extLst>
          </p:cNvPr>
          <p:cNvGrpSpPr/>
          <p:nvPr/>
        </p:nvGrpSpPr>
        <p:grpSpPr>
          <a:xfrm>
            <a:off x="1603621" y="1576659"/>
            <a:ext cx="4272899" cy="4294781"/>
            <a:chOff x="2506980" y="1576659"/>
            <a:chExt cx="4272899" cy="4294781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BFD2826-2D5F-66F5-1149-F934253D6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407" t="1204" b="19260"/>
            <a:stretch/>
          </p:blipFill>
          <p:spPr>
            <a:xfrm>
              <a:off x="2506980" y="1576659"/>
              <a:ext cx="4272899" cy="4294781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830F51-0DA8-C0AC-8840-1A2EAD09BD84}"/>
                </a:ext>
              </a:extLst>
            </p:cNvPr>
            <p:cNvSpPr/>
            <p:nvPr/>
          </p:nvSpPr>
          <p:spPr>
            <a:xfrm>
              <a:off x="3921760" y="4069081"/>
              <a:ext cx="23114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C23A06-B360-4CA6-8A99-B8CF4DF46D69}"/>
                </a:ext>
              </a:extLst>
            </p:cNvPr>
            <p:cNvSpPr/>
            <p:nvPr/>
          </p:nvSpPr>
          <p:spPr>
            <a:xfrm>
              <a:off x="4282440" y="1607139"/>
              <a:ext cx="861060" cy="2417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DDA35F3-06C2-800D-AB0C-1B4BC99A0837}"/>
              </a:ext>
            </a:extLst>
          </p:cNvPr>
          <p:cNvSpPr/>
          <p:nvPr/>
        </p:nvSpPr>
        <p:spPr>
          <a:xfrm>
            <a:off x="3018401" y="5433779"/>
            <a:ext cx="23114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02BFB6-B457-F10B-E0B7-7453AD7BDBA3}"/>
              </a:ext>
            </a:extLst>
          </p:cNvPr>
          <p:cNvSpPr/>
          <p:nvPr/>
        </p:nvSpPr>
        <p:spPr>
          <a:xfrm>
            <a:off x="4156569" y="5433779"/>
            <a:ext cx="23114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03F768-E033-09A8-F2F2-B5BD8D463BC9}"/>
              </a:ext>
            </a:extLst>
          </p:cNvPr>
          <p:cNvSpPr/>
          <p:nvPr/>
        </p:nvSpPr>
        <p:spPr>
          <a:xfrm>
            <a:off x="5294737" y="5433779"/>
            <a:ext cx="23114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1E90562-2641-42F6-8897-E6886F9E668C}"/>
              </a:ext>
            </a:extLst>
          </p:cNvPr>
          <p:cNvSpPr txBox="1"/>
          <p:nvPr/>
        </p:nvSpPr>
        <p:spPr>
          <a:xfrm>
            <a:off x="3507597" y="4107512"/>
            <a:ext cx="176022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Le trombone indique que le particulier a déposé son/ses fichier(s)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30CFD415-D312-75D0-A861-D358F235A0D1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3249541" y="4183381"/>
            <a:ext cx="2580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218DF164-142C-E6C3-CDFA-2A89F73A4E5D}"/>
              </a:ext>
            </a:extLst>
          </p:cNvPr>
          <p:cNvCxnSpPr>
            <a:cxnSpLocks/>
            <a:stCxn id="47" idx="2"/>
            <a:endCxn id="44" idx="0"/>
          </p:cNvCxnSpPr>
          <p:nvPr/>
        </p:nvCxnSpPr>
        <p:spPr>
          <a:xfrm flipH="1">
            <a:off x="3133971" y="4753843"/>
            <a:ext cx="1253738" cy="679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F185E9B-BE87-96A0-0A30-E59E7D5BE9F3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4272139" y="4753687"/>
            <a:ext cx="115569" cy="680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8ABC886-9A30-69DE-4463-9332F4C2E105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387708" y="4753687"/>
            <a:ext cx="1022599" cy="680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AD4BA470-718B-559E-A020-44D61931DE48}"/>
              </a:ext>
            </a:extLst>
          </p:cNvPr>
          <p:cNvSpPr txBox="1"/>
          <p:nvPr/>
        </p:nvSpPr>
        <p:spPr>
          <a:xfrm>
            <a:off x="769459" y="6121359"/>
            <a:ext cx="4789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Clr>
                <a:srgbClr val="FFC000"/>
              </a:buClr>
              <a:buSzPct val="130000"/>
              <a:buNone/>
            </a:pPr>
            <a:r>
              <a:rPr lang="fr-FR" sz="1400" b="1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fr-FR" sz="1400" b="1" baseline="30000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ème</a:t>
            </a:r>
            <a:r>
              <a:rPr lang="fr-FR" sz="1400" b="1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 étape : </a:t>
            </a:r>
            <a:r>
              <a:rPr lang="fr-FR" sz="1400" b="1" dirty="0">
                <a:solidFill>
                  <a:srgbClr val="005CA9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Je reçois une notification Outlook</a:t>
            </a:r>
            <a:endParaRPr lang="fr-FR" sz="1400" b="1" dirty="0">
              <a:solidFill>
                <a:schemeClr val="accent2"/>
              </a:solidFill>
              <a:latin typeface="+mn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63EE22F8-75A2-F790-9B3C-8E8BE3B40FC9}"/>
              </a:ext>
            </a:extLst>
          </p:cNvPr>
          <p:cNvGrpSpPr/>
          <p:nvPr/>
        </p:nvGrpSpPr>
        <p:grpSpPr>
          <a:xfrm>
            <a:off x="812212" y="6441594"/>
            <a:ext cx="4086795" cy="751940"/>
            <a:chOff x="860614" y="6581148"/>
            <a:chExt cx="4086795" cy="751940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9DE29208-9D9A-4F9A-6809-DE0DE0D0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2297"/>
            <a:stretch/>
          </p:blipFill>
          <p:spPr>
            <a:xfrm>
              <a:off x="860614" y="6581148"/>
              <a:ext cx="4086795" cy="751940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34D630-94C9-46AF-49EF-CF5649325EDA}"/>
                </a:ext>
              </a:extLst>
            </p:cNvPr>
            <p:cNvSpPr/>
            <p:nvPr/>
          </p:nvSpPr>
          <p:spPr>
            <a:xfrm>
              <a:off x="1028700" y="6964680"/>
              <a:ext cx="1181100" cy="1600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accent2"/>
                  </a:solidFill>
                </a:rPr>
                <a:t>Votre nom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78201AC-E728-D4C9-BE91-6EC17E702CA8}"/>
              </a:ext>
            </a:extLst>
          </p:cNvPr>
          <p:cNvGrpSpPr/>
          <p:nvPr/>
        </p:nvGrpSpPr>
        <p:grpSpPr>
          <a:xfrm>
            <a:off x="769459" y="7298036"/>
            <a:ext cx="2617524" cy="1575856"/>
            <a:chOff x="897383" y="7578377"/>
            <a:chExt cx="2617524" cy="1575856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EE78885A-0D29-A6F4-C589-F865D8E1C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303" b="58109"/>
            <a:stretch/>
          </p:blipFill>
          <p:spPr>
            <a:xfrm>
              <a:off x="897383" y="7588136"/>
              <a:ext cx="2610214" cy="751940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C33F4BB-1D44-CA6B-39E6-090703986C9B}"/>
                </a:ext>
              </a:extLst>
            </p:cNvPr>
            <p:cNvSpPr/>
            <p:nvPr/>
          </p:nvSpPr>
          <p:spPr>
            <a:xfrm>
              <a:off x="1509710" y="7578377"/>
              <a:ext cx="1181100" cy="16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1" dirty="0">
                  <a:solidFill>
                    <a:schemeClr val="accent2"/>
                  </a:solidFill>
                </a:rPr>
                <a:t>Votre nom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7980BE-F3B5-DF97-169E-E1CE9363AA93}"/>
                </a:ext>
              </a:extLst>
            </p:cNvPr>
            <p:cNvSpPr/>
            <p:nvPr/>
          </p:nvSpPr>
          <p:spPr>
            <a:xfrm>
              <a:off x="972520" y="7852658"/>
              <a:ext cx="1959563" cy="16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1" dirty="0">
                  <a:solidFill>
                    <a:schemeClr val="accent2"/>
                  </a:solidFill>
                </a:rPr>
                <a:t>Prénom Nom du particulier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8BBD9637-D144-3F8E-B50A-AEE72FAD3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6412"/>
            <a:stretch/>
          </p:blipFill>
          <p:spPr>
            <a:xfrm>
              <a:off x="904693" y="8402293"/>
              <a:ext cx="2610214" cy="75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4FB90EF2-6CAF-48B3-92C2-5735971D30CE}"/>
              </a:ext>
            </a:extLst>
          </p:cNvPr>
          <p:cNvGrpSpPr/>
          <p:nvPr/>
        </p:nvGrpSpPr>
        <p:grpSpPr>
          <a:xfrm flipV="1">
            <a:off x="313098" y="8844643"/>
            <a:ext cx="6172200" cy="43200"/>
            <a:chOff x="246743" y="8852757"/>
            <a:chExt cx="9144000" cy="10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D600A0-090A-4925-A1BA-54C0836372CA}"/>
                </a:ext>
              </a:extLst>
            </p:cNvPr>
            <p:cNvSpPr/>
            <p:nvPr/>
          </p:nvSpPr>
          <p:spPr>
            <a:xfrm>
              <a:off x="2532743" y="8852757"/>
              <a:ext cx="2286000" cy="108000"/>
            </a:xfrm>
            <a:prstGeom prst="rect">
              <a:avLst/>
            </a:prstGeom>
            <a:solidFill>
              <a:srgbClr val="00A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7BEE8-E4F0-422D-8A91-741B0249A9EB}"/>
                </a:ext>
              </a:extLst>
            </p:cNvPr>
            <p:cNvSpPr/>
            <p:nvPr/>
          </p:nvSpPr>
          <p:spPr>
            <a:xfrm>
              <a:off x="4818743" y="8852757"/>
              <a:ext cx="2286000" cy="108000"/>
            </a:xfrm>
            <a:prstGeom prst="rect">
              <a:avLst/>
            </a:prstGeom>
            <a:solidFill>
              <a:srgbClr val="F5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CB85EA-3E77-489D-A165-F872084E655A}"/>
                </a:ext>
              </a:extLst>
            </p:cNvPr>
            <p:cNvSpPr/>
            <p:nvPr/>
          </p:nvSpPr>
          <p:spPr>
            <a:xfrm>
              <a:off x="246743" y="8852757"/>
              <a:ext cx="2286000" cy="108000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E94AD8-313F-4622-B597-EFFC07E3D6F0}"/>
                </a:ext>
              </a:extLst>
            </p:cNvPr>
            <p:cNvSpPr/>
            <p:nvPr/>
          </p:nvSpPr>
          <p:spPr>
            <a:xfrm>
              <a:off x="7104743" y="8852757"/>
              <a:ext cx="2286000" cy="108000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3E72BA6-1845-EAA7-64F7-73CC34F60310}"/>
              </a:ext>
            </a:extLst>
          </p:cNvPr>
          <p:cNvSpPr txBox="1"/>
          <p:nvPr/>
        </p:nvSpPr>
        <p:spPr>
          <a:xfrm>
            <a:off x="1058241" y="8897779"/>
            <a:ext cx="47415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fr-FR" sz="1000" i="1" kern="0">
                <a:solidFill>
                  <a:srgbClr val="000000"/>
                </a:solidFill>
                <a:latin typeface="Lato Medium" panose="020F0502020204030203"/>
                <a:ea typeface="Times New Roman" panose="02020603050405020304" pitchFamily="18" charset="0"/>
              </a:rPr>
              <a:t>Date de réalisation ▪ 10.2025</a:t>
            </a:r>
            <a:endParaRPr lang="fr-FR" sz="1000" i="1">
              <a:solidFill>
                <a:prstClr val="black"/>
              </a:solidFill>
              <a:latin typeface="Lato Medium" panose="020F0502020204030203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B633C95-ED8B-D70D-D448-78610AFB0CCD}"/>
              </a:ext>
            </a:extLst>
          </p:cNvPr>
          <p:cNvGrpSpPr/>
          <p:nvPr/>
        </p:nvGrpSpPr>
        <p:grpSpPr>
          <a:xfrm>
            <a:off x="-222813" y="11220"/>
            <a:ext cx="7303625" cy="1003102"/>
            <a:chOff x="-222813" y="11220"/>
            <a:chExt cx="7303625" cy="1003102"/>
          </a:xfrm>
        </p:grpSpPr>
        <p:sp>
          <p:nvSpPr>
            <p:cNvPr id="14" name="Espace réservé du contenu 1">
              <a:extLst>
                <a:ext uri="{FF2B5EF4-FFF2-40B4-BE49-F238E27FC236}">
                  <a16:creationId xmlns:a16="http://schemas.microsoft.com/office/drawing/2014/main" id="{AD8B37D4-6530-031A-913C-D8ECAB63578A}"/>
                </a:ext>
              </a:extLst>
            </p:cNvPr>
            <p:cNvSpPr txBox="1">
              <a:spLocks/>
            </p:cNvSpPr>
            <p:nvPr/>
          </p:nvSpPr>
          <p:spPr>
            <a:xfrm>
              <a:off x="-222813" y="11220"/>
              <a:ext cx="7303625" cy="100310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lang="fr-FR" sz="27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0" lang="fr-FR" sz="23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lang="fr-FR" sz="21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fr-FR" sz="19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en-US" sz="1800" kern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2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FICHE PRATIQUE</a:t>
              </a:r>
              <a:endParaRPr lang="fr-FR" sz="2800" b="1" dirty="0">
                <a:solidFill>
                  <a:srgbClr val="FDC300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endParaRPr>
            </a:p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1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CIFACIL – Importer des documents déposés dans l’espace emprunteur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FD748DC9-E61C-ED04-EC40-13F37624B186}"/>
                </a:ext>
              </a:extLst>
            </p:cNvPr>
            <p:cNvCxnSpPr/>
            <p:nvPr/>
          </p:nvCxnSpPr>
          <p:spPr>
            <a:xfrm>
              <a:off x="220980" y="845820"/>
              <a:ext cx="6461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E14A349D-3C22-C90D-BB37-C1E89514EDA0}"/>
              </a:ext>
            </a:extLst>
          </p:cNvPr>
          <p:cNvSpPr txBox="1"/>
          <p:nvPr/>
        </p:nvSpPr>
        <p:spPr>
          <a:xfrm>
            <a:off x="619849" y="1147039"/>
            <a:ext cx="4789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Clr>
                <a:srgbClr val="FFC000"/>
              </a:buClr>
              <a:buSzPct val="130000"/>
              <a:buNone/>
            </a:pPr>
            <a:r>
              <a:rPr lang="fr-FR" sz="1400" b="1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3</a:t>
            </a:r>
            <a:r>
              <a:rPr lang="fr-FR" sz="1400" b="1" baseline="30000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ème</a:t>
            </a:r>
            <a:r>
              <a:rPr lang="fr-FR" sz="1400" b="1" dirty="0">
                <a:solidFill>
                  <a:srgbClr val="005CA9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 étape : </a:t>
            </a:r>
            <a:r>
              <a:rPr lang="fr-FR" sz="1400" b="1" dirty="0">
                <a:solidFill>
                  <a:srgbClr val="005CA9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Je visualise les documents</a:t>
            </a:r>
            <a:endParaRPr lang="fr-FR" sz="1400" b="1" dirty="0">
              <a:solidFill>
                <a:schemeClr val="accent2"/>
              </a:solidFill>
              <a:latin typeface="+mn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6B0D85-D835-0D82-56E9-DB2DD721EEB0}"/>
              </a:ext>
            </a:extLst>
          </p:cNvPr>
          <p:cNvSpPr txBox="1"/>
          <p:nvPr/>
        </p:nvSpPr>
        <p:spPr>
          <a:xfrm>
            <a:off x="685742" y="1448119"/>
            <a:ext cx="60731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5CA9"/>
                </a:solidFill>
              </a:rPr>
              <a:t>Sur le </a:t>
            </a:r>
            <a:r>
              <a:rPr lang="fr-FR" sz="1200" b="1" dirty="0">
                <a:solidFill>
                  <a:schemeClr val="accent2"/>
                </a:solidFill>
              </a:rPr>
              <a:t>bouton Espace Emprunteur</a:t>
            </a:r>
            <a:r>
              <a:rPr lang="fr-FR" sz="1200" dirty="0">
                <a:solidFill>
                  <a:srgbClr val="005CA9"/>
                </a:solidFill>
              </a:rPr>
              <a:t>, je vois un </a:t>
            </a:r>
            <a:r>
              <a:rPr lang="fr-FR" sz="1200" b="1" dirty="0">
                <a:solidFill>
                  <a:schemeClr val="accent2"/>
                </a:solidFill>
              </a:rPr>
              <a:t>macaron rouge. </a:t>
            </a:r>
            <a:r>
              <a:rPr lang="fr-FR" sz="1200" dirty="0">
                <a:solidFill>
                  <a:srgbClr val="005CA9"/>
                </a:solidFill>
              </a:rPr>
              <a:t>Il indique que des documents ont été déposés par l’emprunteur.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5CA9"/>
                </a:solidFill>
              </a:rPr>
              <a:t>Je clique sur le bouton </a:t>
            </a:r>
            <a:r>
              <a:rPr lang="fr-FR" sz="1200" b="1" dirty="0">
                <a:solidFill>
                  <a:schemeClr val="accent2"/>
                </a:solidFill>
              </a:rPr>
              <a:t>Espace Emprunteur</a:t>
            </a:r>
            <a:r>
              <a:rPr lang="fr-FR" sz="1200" dirty="0">
                <a:solidFill>
                  <a:srgbClr val="005CA9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6B5CA3-BCD9-CCBC-4A11-A6EC18258D33}"/>
              </a:ext>
            </a:extLst>
          </p:cNvPr>
          <p:cNvSpPr/>
          <p:nvPr/>
        </p:nvSpPr>
        <p:spPr>
          <a:xfrm>
            <a:off x="473023" y="1211096"/>
            <a:ext cx="108000" cy="713657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 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797FF47-BB82-759D-DF02-3C96A1F1B87A}"/>
              </a:ext>
            </a:extLst>
          </p:cNvPr>
          <p:cNvGrpSpPr/>
          <p:nvPr/>
        </p:nvGrpSpPr>
        <p:grpSpPr>
          <a:xfrm>
            <a:off x="685743" y="1888613"/>
            <a:ext cx="5114013" cy="688041"/>
            <a:chOff x="685743" y="1567924"/>
            <a:chExt cx="5114013" cy="688041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8F80840C-2ECE-EFC3-B83C-E5DE2550835D}"/>
                </a:ext>
              </a:extLst>
            </p:cNvPr>
            <p:cNvGrpSpPr/>
            <p:nvPr/>
          </p:nvGrpSpPr>
          <p:grpSpPr>
            <a:xfrm>
              <a:off x="685743" y="1735054"/>
              <a:ext cx="4835106" cy="520911"/>
              <a:chOff x="2007653" y="1966327"/>
              <a:chExt cx="4835106" cy="520911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62ABF2D3-F165-1AFB-0B59-CE4678B5D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3319" r="15431"/>
              <a:stretch/>
            </p:blipFill>
            <p:spPr>
              <a:xfrm>
                <a:off x="4942247" y="2005421"/>
                <a:ext cx="771525" cy="471881"/>
              </a:xfrm>
              <a:prstGeom prst="rect">
                <a:avLst/>
              </a:prstGeom>
            </p:spPr>
          </p:pic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3A8219F4-6AEA-8895-1DF5-39978DAC096F}"/>
                  </a:ext>
                </a:extLst>
              </p:cNvPr>
              <p:cNvGrpSpPr/>
              <p:nvPr/>
            </p:nvGrpSpPr>
            <p:grpSpPr>
              <a:xfrm>
                <a:off x="5675672" y="1966327"/>
                <a:ext cx="1167087" cy="474090"/>
                <a:chOff x="5675672" y="1374833"/>
                <a:chExt cx="1167087" cy="474090"/>
              </a:xfrm>
            </p:grpSpPr>
            <p:pic>
              <p:nvPicPr>
                <p:cNvPr id="9" name="Image 8">
                  <a:extLst>
                    <a:ext uri="{FF2B5EF4-FFF2-40B4-BE49-F238E27FC236}">
                      <a16:creationId xmlns:a16="http://schemas.microsoft.com/office/drawing/2014/main" id="{61359F6B-7B80-8BFB-C8FB-1DBD1C0C7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83296" b="86153"/>
                <a:stretch/>
              </p:blipFill>
              <p:spPr>
                <a:xfrm>
                  <a:off x="5690912" y="1374833"/>
                  <a:ext cx="1112477" cy="474090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8DE306F-7B6C-68BB-033C-93E1338EBBD1}"/>
                    </a:ext>
                  </a:extLst>
                </p:cNvPr>
                <p:cNvSpPr/>
                <p:nvPr/>
              </p:nvSpPr>
              <p:spPr>
                <a:xfrm>
                  <a:off x="5675672" y="1454318"/>
                  <a:ext cx="1167087" cy="33166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</p:grpSp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35124108-ADE6-C01A-DC29-B0C365EA3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57209"/>
              <a:stretch/>
            </p:blipFill>
            <p:spPr>
              <a:xfrm>
                <a:off x="2007653" y="2015357"/>
                <a:ext cx="2934594" cy="471881"/>
              </a:xfrm>
              <a:prstGeom prst="rect">
                <a:avLst/>
              </a:prstGeom>
            </p:spPr>
          </p:pic>
        </p:grp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98B6A04F-56B8-1CF7-474D-DDC68D8F4102}"/>
                </a:ext>
              </a:extLst>
            </p:cNvPr>
            <p:cNvCxnSpPr/>
            <p:nvPr/>
          </p:nvCxnSpPr>
          <p:spPr>
            <a:xfrm flipH="1">
              <a:off x="5481479" y="1567924"/>
              <a:ext cx="318277" cy="2466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8CD08DD3-4EFB-04DC-3CF4-612305F41576}"/>
              </a:ext>
            </a:extLst>
          </p:cNvPr>
          <p:cNvGrpSpPr/>
          <p:nvPr/>
        </p:nvGrpSpPr>
        <p:grpSpPr>
          <a:xfrm>
            <a:off x="720060" y="3592445"/>
            <a:ext cx="5483773" cy="4201524"/>
            <a:chOff x="939800" y="2887704"/>
            <a:chExt cx="4368800" cy="3368592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C448EDA0-B92A-9D14-4FA9-965153DE9CBB}"/>
                </a:ext>
              </a:extLst>
            </p:cNvPr>
            <p:cNvGrpSpPr/>
            <p:nvPr/>
          </p:nvGrpSpPr>
          <p:grpSpPr>
            <a:xfrm>
              <a:off x="939800" y="2887704"/>
              <a:ext cx="4368800" cy="3368592"/>
              <a:chOff x="887181" y="3062695"/>
              <a:chExt cx="4826592" cy="3733575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FD909D1-22AD-9510-9B6F-E74C80710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181" y="3062695"/>
                <a:ext cx="4826592" cy="3733575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95ABFB2C-5DE7-2F1B-9722-AD6C36A6B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994" y="3102928"/>
                <a:ext cx="2308433" cy="323475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FFC9A4-9BC3-BF06-BE18-D2FAAFD93D77}"/>
                </a:ext>
              </a:extLst>
            </p:cNvPr>
            <p:cNvSpPr/>
            <p:nvPr/>
          </p:nvSpPr>
          <p:spPr>
            <a:xfrm>
              <a:off x="1549401" y="3205179"/>
              <a:ext cx="533399" cy="2289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E0E51F-4974-CDEB-3E9C-13C3C19CC5D4}"/>
                </a:ext>
              </a:extLst>
            </p:cNvPr>
            <p:cNvSpPr/>
            <p:nvPr/>
          </p:nvSpPr>
          <p:spPr>
            <a:xfrm>
              <a:off x="4942248" y="5579191"/>
              <a:ext cx="172677" cy="677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19BBAE-DBF3-F2B8-9210-C78F1F6EE5F6}"/>
                </a:ext>
              </a:extLst>
            </p:cNvPr>
            <p:cNvSpPr/>
            <p:nvPr/>
          </p:nvSpPr>
          <p:spPr>
            <a:xfrm>
              <a:off x="3652086" y="5622082"/>
              <a:ext cx="538913" cy="6342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648BFEC-D2A2-26C5-4414-559698E823C7}"/>
                </a:ext>
              </a:extLst>
            </p:cNvPr>
            <p:cNvSpPr/>
            <p:nvPr/>
          </p:nvSpPr>
          <p:spPr>
            <a:xfrm>
              <a:off x="3250386" y="4287764"/>
              <a:ext cx="538913" cy="20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0C557B-CFB5-0C22-633A-8BB95CC74C7E}"/>
                </a:ext>
              </a:extLst>
            </p:cNvPr>
            <p:cNvSpPr/>
            <p:nvPr/>
          </p:nvSpPr>
          <p:spPr>
            <a:xfrm>
              <a:off x="4948533" y="4287765"/>
              <a:ext cx="172677" cy="20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noFill/>
                </a:rPr>
                <a:t>0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36A2A8FC-0BDD-1B2D-AB6C-AA95E98B2BDC}"/>
              </a:ext>
            </a:extLst>
          </p:cNvPr>
          <p:cNvGrpSpPr/>
          <p:nvPr/>
        </p:nvGrpSpPr>
        <p:grpSpPr>
          <a:xfrm>
            <a:off x="652794" y="2684440"/>
            <a:ext cx="5552408" cy="800219"/>
            <a:chOff x="652794" y="2684440"/>
            <a:chExt cx="5552408" cy="800219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831CBA5-13D6-43DF-4DE2-DCF99C2E3646}"/>
                </a:ext>
              </a:extLst>
            </p:cNvPr>
            <p:cNvSpPr txBox="1"/>
            <p:nvPr/>
          </p:nvSpPr>
          <p:spPr>
            <a:xfrm>
              <a:off x="652794" y="2684440"/>
              <a:ext cx="5552408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clique sur l’onglet </a:t>
              </a:r>
              <a:r>
                <a:rPr lang="fr-FR" sz="1200" b="1" dirty="0">
                  <a:solidFill>
                    <a:schemeClr val="accent2"/>
                  </a:solidFill>
                </a:rPr>
                <a:t>Justificatifs</a:t>
              </a:r>
              <a:r>
                <a:rPr lang="fr-FR" sz="1200" dirty="0">
                  <a:solidFill>
                    <a:srgbClr val="005CA9"/>
                  </a:solidFill>
                </a:rPr>
                <a:t>.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vois les documents au statut </a:t>
              </a:r>
              <a:r>
                <a:rPr lang="fr-FR" sz="1200" b="1" dirty="0">
                  <a:solidFill>
                    <a:schemeClr val="accent2"/>
                  </a:solidFill>
                </a:rPr>
                <a:t>Déposé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clique sur              pour les visualiser</a:t>
              </a:r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B48308EE-E243-1A07-6E59-5B264850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2543" t="89529" r="4861" b="7672"/>
            <a:stretch/>
          </p:blipFill>
          <p:spPr>
            <a:xfrm>
              <a:off x="1798620" y="3176709"/>
              <a:ext cx="345947" cy="285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41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4FB90EF2-6CAF-48B3-92C2-5735971D30CE}"/>
              </a:ext>
            </a:extLst>
          </p:cNvPr>
          <p:cNvGrpSpPr/>
          <p:nvPr/>
        </p:nvGrpSpPr>
        <p:grpSpPr>
          <a:xfrm flipV="1">
            <a:off x="313098" y="8844643"/>
            <a:ext cx="6172200" cy="43200"/>
            <a:chOff x="246743" y="8852757"/>
            <a:chExt cx="9144000" cy="10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D600A0-090A-4925-A1BA-54C0836372CA}"/>
                </a:ext>
              </a:extLst>
            </p:cNvPr>
            <p:cNvSpPr/>
            <p:nvPr/>
          </p:nvSpPr>
          <p:spPr>
            <a:xfrm>
              <a:off x="2532743" y="8852757"/>
              <a:ext cx="2286000" cy="108000"/>
            </a:xfrm>
            <a:prstGeom prst="rect">
              <a:avLst/>
            </a:prstGeom>
            <a:solidFill>
              <a:srgbClr val="00A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7BEE8-E4F0-422D-8A91-741B0249A9EB}"/>
                </a:ext>
              </a:extLst>
            </p:cNvPr>
            <p:cNvSpPr/>
            <p:nvPr/>
          </p:nvSpPr>
          <p:spPr>
            <a:xfrm>
              <a:off x="4818743" y="8852757"/>
              <a:ext cx="2286000" cy="108000"/>
            </a:xfrm>
            <a:prstGeom prst="rect">
              <a:avLst/>
            </a:prstGeom>
            <a:solidFill>
              <a:srgbClr val="F5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CB85EA-3E77-489D-A165-F872084E655A}"/>
                </a:ext>
              </a:extLst>
            </p:cNvPr>
            <p:cNvSpPr/>
            <p:nvPr/>
          </p:nvSpPr>
          <p:spPr>
            <a:xfrm>
              <a:off x="246743" y="8852757"/>
              <a:ext cx="2286000" cy="108000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E94AD8-313F-4622-B597-EFFC07E3D6F0}"/>
                </a:ext>
              </a:extLst>
            </p:cNvPr>
            <p:cNvSpPr/>
            <p:nvPr/>
          </p:nvSpPr>
          <p:spPr>
            <a:xfrm>
              <a:off x="7104743" y="8852757"/>
              <a:ext cx="2286000" cy="108000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3E72BA6-1845-EAA7-64F7-73CC34F60310}"/>
              </a:ext>
            </a:extLst>
          </p:cNvPr>
          <p:cNvSpPr txBox="1"/>
          <p:nvPr/>
        </p:nvSpPr>
        <p:spPr>
          <a:xfrm>
            <a:off x="1058241" y="8897779"/>
            <a:ext cx="47415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fr-FR" sz="1000" i="1" kern="0">
                <a:solidFill>
                  <a:srgbClr val="000000"/>
                </a:solidFill>
                <a:latin typeface="Lato Medium" panose="020F0502020204030203"/>
                <a:ea typeface="Times New Roman" panose="02020603050405020304" pitchFamily="18" charset="0"/>
              </a:rPr>
              <a:t>Date de réalisation ▪ 10.2025</a:t>
            </a:r>
            <a:endParaRPr lang="fr-FR" sz="1000" i="1">
              <a:solidFill>
                <a:prstClr val="black"/>
              </a:solidFill>
              <a:latin typeface="Lato Medium" panose="020F0502020204030203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6CD7D74B-BB6A-626F-7B1A-634AD5DC631E}"/>
              </a:ext>
            </a:extLst>
          </p:cNvPr>
          <p:cNvGrpSpPr/>
          <p:nvPr/>
        </p:nvGrpSpPr>
        <p:grpSpPr>
          <a:xfrm>
            <a:off x="543489" y="5401589"/>
            <a:ext cx="5878325" cy="705898"/>
            <a:chOff x="1815631" y="8909830"/>
            <a:chExt cx="3077451" cy="500339"/>
          </a:xfrm>
        </p:grpSpPr>
        <p:sp>
          <p:nvSpPr>
            <p:cNvPr id="61" name="Rectangle à coins arrondis 23">
              <a:extLst>
                <a:ext uri="{FF2B5EF4-FFF2-40B4-BE49-F238E27FC236}">
                  <a16:creationId xmlns:a16="http://schemas.microsoft.com/office/drawing/2014/main" id="{53E14541-ED91-3FE0-2153-1CB31B064DDF}"/>
                </a:ext>
              </a:extLst>
            </p:cNvPr>
            <p:cNvSpPr/>
            <p:nvPr/>
          </p:nvSpPr>
          <p:spPr>
            <a:xfrm>
              <a:off x="1815631" y="8909830"/>
              <a:ext cx="3077451" cy="500339"/>
            </a:xfrm>
            <a:prstGeom prst="roundRect">
              <a:avLst>
                <a:gd name="adj" fmla="val 10956"/>
              </a:avLst>
            </a:prstGeom>
            <a:solidFill>
              <a:schemeClr val="accent6">
                <a:lumMod val="20000"/>
                <a:lumOff val="80000"/>
              </a:schemeClr>
            </a:solidFill>
            <a:effectLst>
              <a:softEdge rad="114300"/>
            </a:effectLst>
          </p:spPr>
          <p:txBody>
            <a:bodyPr wrap="square" lIns="180000" tIns="144000" rIns="144000" bIns="144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fr-FR" sz="1400" b="1" kern="0" dirty="0">
                  <a:solidFill>
                    <a:schemeClr val="accent2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Deux actions </a:t>
              </a:r>
              <a:r>
                <a:rPr lang="fr-FR" sz="1400" kern="0" dirty="0">
                  <a:solidFill>
                    <a:srgbClr val="548335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sont nécessaires pour importer le document : </a:t>
              </a:r>
            </a:p>
            <a:p>
              <a:pPr lvl="1" algn="ctr"/>
              <a:r>
                <a:rPr lang="fr-FR" sz="1400" kern="0" dirty="0">
                  <a:solidFill>
                    <a:srgbClr val="548335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Je clique sur </a:t>
              </a:r>
              <a:r>
                <a:rPr lang="fr-FR" sz="1400" b="1" kern="0" dirty="0">
                  <a:solidFill>
                    <a:schemeClr val="accent2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Valider le statut</a:t>
              </a:r>
              <a:r>
                <a:rPr lang="fr-FR" sz="1400" kern="0" dirty="0">
                  <a:solidFill>
                    <a:srgbClr val="548335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, puis sur </a:t>
              </a:r>
              <a:r>
                <a:rPr lang="fr-FR" sz="1400" b="1" kern="0" dirty="0">
                  <a:solidFill>
                    <a:schemeClr val="accent2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Importer les documents</a:t>
              </a:r>
              <a:r>
                <a:rPr lang="fr-FR" sz="1400" kern="0" dirty="0">
                  <a:solidFill>
                    <a:srgbClr val="548335"/>
                  </a:solidFill>
                  <a:effectLst/>
                  <a:latin typeface="Calibri,Bold"/>
                  <a:ea typeface="Aptos" panose="020B0004020202020204" pitchFamily="34" charset="0"/>
                  <a:cs typeface="Calibri,Bold"/>
                </a:rPr>
                <a:t>.</a:t>
              </a:r>
            </a:p>
          </p:txBody>
        </p:sp>
        <p:pic>
          <p:nvPicPr>
            <p:cNvPr id="62" name="Image 61" descr="ampoule, symbole de signe d'icône d'idée pour le web ou l'application  mobile 5559173 Art vectoriel chez Vecteezy">
              <a:extLst>
                <a:ext uri="{FF2B5EF4-FFF2-40B4-BE49-F238E27FC236}">
                  <a16:creationId xmlns:a16="http://schemas.microsoft.com/office/drawing/2014/main" id="{41913A9D-B5B1-521C-90BD-8B2760D4613F}"/>
                </a:ext>
              </a:extLst>
            </p:cNvPr>
            <p:cNvPicPr/>
            <p:nvPr/>
          </p:nvPicPr>
          <p:blipFill rotWithShape="1">
            <a:blip r:embed="rId3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84" b="70816" l="29184" r="70714">
                          <a14:foregroundMark x1="50102" y1="29184" x2="50612" y2="33367"/>
                          <a14:foregroundMark x1="52245" y1="43571" x2="55306" y2="46122"/>
                          <a14:foregroundMark x1="60000" y1="39184" x2="63980" y2="35408"/>
                          <a14:foregroundMark x1="65000" y1="49592" x2="69490" y2="49286"/>
                          <a14:foregroundMark x1="70918" y1="49286" x2="70918" y2="49286"/>
                          <a14:foregroundMark x1="59898" y1="59082" x2="64796" y2="63776"/>
                          <a14:foregroundMark x1="53571" y1="68367" x2="46327" y2="68163"/>
                          <a14:foregroundMark x1="52143" y1="70918" x2="48265" y2="70714"/>
                          <a14:foregroundMark x1="39898" y1="59388" x2="35510" y2="63673"/>
                          <a14:foregroundMark x1="36020" y1="49286" x2="29184" y2="49592"/>
                          <a14:foregroundMark x1="40102" y1="39694" x2="35204" y2="34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6" t="25438" r="26330" b="24499"/>
            <a:stretch/>
          </p:blipFill>
          <p:spPr bwMode="auto">
            <a:xfrm>
              <a:off x="1889206" y="8995083"/>
              <a:ext cx="230815" cy="3298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EBF50F5-EC07-4756-FCCF-8D1BAB81ED19}"/>
              </a:ext>
            </a:extLst>
          </p:cNvPr>
          <p:cNvGrpSpPr/>
          <p:nvPr/>
        </p:nvGrpSpPr>
        <p:grpSpPr>
          <a:xfrm>
            <a:off x="706448" y="6495106"/>
            <a:ext cx="5685595" cy="1645905"/>
            <a:chOff x="216707" y="1749871"/>
            <a:chExt cx="6293763" cy="1645905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BE363DAF-E151-CA2C-4040-8A6D0549D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07" y="1749871"/>
              <a:ext cx="6233623" cy="1645905"/>
            </a:xfrm>
            <a:prstGeom prst="roundRect">
              <a:avLst>
                <a:gd name="adj" fmla="val 3584"/>
              </a:avLst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36000" rIns="108000" bIns="10800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l"/>
                <a:defRPr sz="20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47920"/>
                </a:buClr>
                <a:buFont typeface="Verdana" pitchFamily="34" charset="0"/>
                <a:buChar char="&gt;"/>
                <a:defRPr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F41"/>
                </a:buClr>
                <a:buSzPct val="80000"/>
                <a:buFont typeface="Courier New" pitchFamily="49" charset="0"/>
                <a:buChar char="o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0006C"/>
                </a:buClr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endParaRPr lang="fr-FR" sz="100" b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B904F77-121F-5A35-EB80-E81D7E846D5C}"/>
                </a:ext>
              </a:extLst>
            </p:cNvPr>
            <p:cNvSpPr txBox="1"/>
            <p:nvPr/>
          </p:nvSpPr>
          <p:spPr>
            <a:xfrm>
              <a:off x="216707" y="2325168"/>
              <a:ext cx="6293763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peux </a:t>
              </a:r>
              <a:r>
                <a:rPr lang="fr-FR" sz="1200" b="1" dirty="0">
                  <a:solidFill>
                    <a:schemeClr val="accent2"/>
                  </a:solidFill>
                </a:rPr>
                <a:t>refuser</a:t>
              </a:r>
              <a:r>
                <a:rPr lang="fr-FR" sz="1200" dirty="0">
                  <a:solidFill>
                    <a:srgbClr val="005CA9"/>
                  </a:solidFill>
                </a:rPr>
                <a:t> le document et indiquer le motif du rejet. Il faudra alors seulement  cliquer sur </a:t>
              </a:r>
              <a:r>
                <a:rPr lang="fr-FR" sz="1200" b="1" dirty="0">
                  <a:solidFill>
                    <a:schemeClr val="accent2"/>
                  </a:solidFill>
                </a:rPr>
                <a:t>Valider le statut</a:t>
              </a:r>
              <a:r>
                <a:rPr lang="fr-FR" sz="1200" dirty="0">
                  <a:solidFill>
                    <a:srgbClr val="005CA9"/>
                  </a:solidFill>
                </a:rPr>
                <a:t>.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Le terme </a:t>
              </a:r>
              <a:r>
                <a:rPr lang="fr-FR" sz="1200" b="1" dirty="0" err="1">
                  <a:solidFill>
                    <a:schemeClr val="accent2"/>
                  </a:solidFill>
                </a:rPr>
                <a:t>Ealto</a:t>
              </a:r>
              <a:r>
                <a:rPr lang="fr-FR" sz="1200" b="1" dirty="0">
                  <a:solidFill>
                    <a:schemeClr val="accent2"/>
                  </a:solidFill>
                </a:rPr>
                <a:t> disparaît </a:t>
              </a:r>
              <a:r>
                <a:rPr lang="fr-FR" sz="1200" dirty="0">
                  <a:solidFill>
                    <a:srgbClr val="005CA9"/>
                  </a:solidFill>
                </a:rPr>
                <a:t>et devient </a:t>
              </a:r>
              <a:r>
                <a:rPr lang="fr-FR" sz="1200" b="1" dirty="0">
                  <a:solidFill>
                    <a:schemeClr val="accent2"/>
                  </a:solidFill>
                </a:rPr>
                <a:t>Espace Emprunteur</a:t>
              </a:r>
              <a:r>
                <a:rPr lang="fr-FR" sz="1200" dirty="0">
                  <a:solidFill>
                    <a:srgbClr val="005CA9"/>
                  </a:solidFill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Les fonctionnalités de l’espace emprunteur restent </a:t>
              </a:r>
              <a:r>
                <a:rPr lang="fr-FR" sz="1200" b="1" dirty="0">
                  <a:solidFill>
                    <a:schemeClr val="accent2"/>
                  </a:solidFill>
                </a:rPr>
                <a:t>inchangées</a:t>
              </a:r>
              <a:r>
                <a:rPr lang="fr-FR" sz="1200" dirty="0">
                  <a:solidFill>
                    <a:srgbClr val="005CA9"/>
                  </a:solidFill>
                </a:rPr>
                <a:t>.</a:t>
              </a:r>
            </a:p>
          </p:txBody>
        </p:sp>
        <p:pic>
          <p:nvPicPr>
            <p:cNvPr id="19" name="Image 18" descr="Une image contenant dessin humoristique, émoticône, clipart, illustration&#10;&#10;Le contenu généré par l’IA peut être incorrect.">
              <a:extLst>
                <a:ext uri="{FF2B5EF4-FFF2-40B4-BE49-F238E27FC236}">
                  <a16:creationId xmlns:a16="http://schemas.microsoft.com/office/drawing/2014/main" id="{FF5417C0-0338-F8D6-F820-37BA4405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r="46522"/>
            <a:stretch/>
          </p:blipFill>
          <p:spPr>
            <a:xfrm>
              <a:off x="2088306" y="1813748"/>
              <a:ext cx="546993" cy="51142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2FE387B-E7D8-50E9-B8B9-DFCFBEDE06EC}"/>
                </a:ext>
              </a:extLst>
            </p:cNvPr>
            <p:cNvSpPr txBox="1"/>
            <p:nvPr/>
          </p:nvSpPr>
          <p:spPr>
            <a:xfrm>
              <a:off x="2421944" y="1817479"/>
              <a:ext cx="2349955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lnSpc>
                  <a:spcPct val="107000"/>
                </a:lnSpc>
                <a:spcBef>
                  <a:spcPts val="4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30000"/>
                <a:buNone/>
                <a:defRPr/>
              </a:pPr>
              <a:r>
                <a:rPr lang="fr-FR" sz="1800" b="1">
                  <a:solidFill>
                    <a:srgbClr val="5B7BB5"/>
                  </a:solidFill>
                </a:rPr>
                <a:t>Trucs et astuces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A27C0A3-517A-B157-1176-27E0083F2327}"/>
              </a:ext>
            </a:extLst>
          </p:cNvPr>
          <p:cNvGrpSpPr/>
          <p:nvPr/>
        </p:nvGrpSpPr>
        <p:grpSpPr>
          <a:xfrm>
            <a:off x="-222813" y="11220"/>
            <a:ext cx="7303625" cy="1003102"/>
            <a:chOff x="-222813" y="11220"/>
            <a:chExt cx="7303625" cy="1003102"/>
          </a:xfrm>
        </p:grpSpPr>
        <p:sp>
          <p:nvSpPr>
            <p:cNvPr id="35" name="Espace réservé du contenu 1">
              <a:extLst>
                <a:ext uri="{FF2B5EF4-FFF2-40B4-BE49-F238E27FC236}">
                  <a16:creationId xmlns:a16="http://schemas.microsoft.com/office/drawing/2014/main" id="{954B1B85-401E-3D2B-1BA5-8DC9B4FB1BB2}"/>
                </a:ext>
              </a:extLst>
            </p:cNvPr>
            <p:cNvSpPr txBox="1">
              <a:spLocks/>
            </p:cNvSpPr>
            <p:nvPr/>
          </p:nvSpPr>
          <p:spPr>
            <a:xfrm>
              <a:off x="-222813" y="11220"/>
              <a:ext cx="7303625" cy="100310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lang="fr-FR" sz="27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0" lang="fr-FR" sz="23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lang="fr-FR" sz="21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fr-FR" sz="1900" kern="1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lang="en-US" sz="1800" kern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2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FICHE PRATIQUE</a:t>
              </a:r>
              <a:endParaRPr lang="fr-FR" sz="2800" b="1" dirty="0">
                <a:solidFill>
                  <a:srgbClr val="FDC300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endParaRPr>
            </a:p>
            <a:p>
              <a:pPr marL="82296" indent="0" algn="ctr" defTabSz="685800">
                <a:spcBef>
                  <a:spcPts val="300"/>
                </a:spcBef>
                <a:buClr>
                  <a:srgbClr val="ECBF00"/>
                </a:buClr>
                <a:buNone/>
                <a:defRPr/>
              </a:pPr>
              <a:r>
                <a:rPr lang="fr-FR" sz="18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CIFACIL – Importer des documents déposés dans l’espace emprunteur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19403FC-74E9-04C7-3EBB-C52952ADC1BB}"/>
                </a:ext>
              </a:extLst>
            </p:cNvPr>
            <p:cNvCxnSpPr/>
            <p:nvPr/>
          </p:nvCxnSpPr>
          <p:spPr>
            <a:xfrm>
              <a:off x="220980" y="845820"/>
              <a:ext cx="6461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34D9D53-E02C-59FA-18E1-E4C718863E18}"/>
              </a:ext>
            </a:extLst>
          </p:cNvPr>
          <p:cNvGrpSpPr/>
          <p:nvPr/>
        </p:nvGrpSpPr>
        <p:grpSpPr>
          <a:xfrm>
            <a:off x="624396" y="1158832"/>
            <a:ext cx="5729429" cy="3790122"/>
            <a:chOff x="313098" y="953276"/>
            <a:chExt cx="5729429" cy="3790122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3D62C63-67D7-9C0A-86C7-2AE3E374D803}"/>
                </a:ext>
              </a:extLst>
            </p:cNvPr>
            <p:cNvSpPr txBox="1"/>
            <p:nvPr/>
          </p:nvSpPr>
          <p:spPr>
            <a:xfrm>
              <a:off x="395150" y="1327078"/>
              <a:ext cx="5552408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Dans le menu déroulant de la pièce, je choisi </a:t>
              </a:r>
              <a:r>
                <a:rPr lang="fr-FR" sz="1200" b="1" dirty="0">
                  <a:solidFill>
                    <a:schemeClr val="accent2"/>
                  </a:solidFill>
                </a:rPr>
                <a:t>Approuvé.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b="1" dirty="0">
                <a:solidFill>
                  <a:schemeClr val="accent2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b="1" dirty="0">
                <a:solidFill>
                  <a:schemeClr val="accent2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b="1" dirty="0">
                <a:solidFill>
                  <a:schemeClr val="accent2"/>
                </a:solidFill>
              </a:endParaRPr>
            </a:p>
            <a:p>
              <a:pPr>
                <a:spcAft>
                  <a:spcPts val="600"/>
                </a:spcAft>
              </a:pPr>
              <a:endParaRPr lang="fr-FR" sz="1200" dirty="0">
                <a:solidFill>
                  <a:srgbClr val="005CA9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répète cette étape pour chaque pièce.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clique sur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clique ensuite sur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Je ferme la fenêtre avec la croix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005CA9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005CA9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005CA9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CA9"/>
                  </a:solidFill>
                </a:rPr>
                <a:t>Dans la liste des justificatifs, les documents apparaissent au statut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EBDC455-5CDB-56C8-B4DF-D2530A8A2994}"/>
                </a:ext>
              </a:extLst>
            </p:cNvPr>
            <p:cNvSpPr txBox="1"/>
            <p:nvPr/>
          </p:nvSpPr>
          <p:spPr>
            <a:xfrm>
              <a:off x="313098" y="953276"/>
              <a:ext cx="47897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>
                <a:buClr>
                  <a:srgbClr val="FFC000"/>
                </a:buClr>
                <a:buSzPct val="130000"/>
                <a:buNone/>
              </a:pPr>
              <a:r>
                <a:rPr lang="fr-FR" sz="14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4</a:t>
              </a:r>
              <a:r>
                <a:rPr lang="fr-FR" sz="1400" b="1" baseline="30000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ème</a:t>
              </a:r>
              <a:r>
                <a:rPr lang="fr-FR" sz="1400" b="1" dirty="0">
                  <a:solidFill>
                    <a:srgbClr val="005CA9"/>
                  </a:solidFill>
                  <a:latin typeface="+mn-lt"/>
                  <a:ea typeface="Lato Semibold" panose="020F0502020204030203" pitchFamily="34" charset="0"/>
                  <a:cs typeface="Lato Semibold" panose="020F0502020204030203" pitchFamily="34" charset="0"/>
                </a:rPr>
                <a:t> étape : </a:t>
              </a:r>
              <a:r>
                <a:rPr lang="fr-FR" sz="1400" b="1" dirty="0">
                  <a:solidFill>
                    <a:srgbClr val="005CA9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Je valide et j’importe les documents</a:t>
              </a:r>
              <a:endParaRPr lang="fr-FR" sz="1400" b="1" dirty="0">
                <a:solidFill>
                  <a:schemeClr val="accent2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F289C03-7791-5855-0EC8-FDBE8641F2BA}"/>
                </a:ext>
              </a:extLst>
            </p:cNvPr>
            <p:cNvGrpSpPr/>
            <p:nvPr/>
          </p:nvGrpSpPr>
          <p:grpSpPr>
            <a:xfrm>
              <a:off x="412025" y="1620385"/>
              <a:ext cx="5630502" cy="890858"/>
              <a:chOff x="317056" y="2475048"/>
              <a:chExt cx="5630502" cy="890858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FA0F43A-9166-5918-A973-FC6BBD533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056" y="2475048"/>
                <a:ext cx="5630502" cy="890858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D138FA-C661-A546-4BDF-760BFD742DAD}"/>
                  </a:ext>
                </a:extLst>
              </p:cNvPr>
              <p:cNvSpPr/>
              <p:nvPr/>
            </p:nvSpPr>
            <p:spPr>
              <a:xfrm>
                <a:off x="3916019" y="3120560"/>
                <a:ext cx="587401" cy="1987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71517AAD-3726-3FD0-7EF1-D634916D83FA}"/>
                </a:ext>
              </a:extLst>
            </p:cNvPr>
            <p:cNvGrpSpPr/>
            <p:nvPr/>
          </p:nvGrpSpPr>
          <p:grpSpPr>
            <a:xfrm>
              <a:off x="1440826" y="2855450"/>
              <a:ext cx="3157564" cy="572668"/>
              <a:chOff x="1508470" y="1817704"/>
              <a:chExt cx="3157564" cy="572668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9550F18-C221-DC60-AD88-82C55E055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5720" t="37020" r="32818" b="15368"/>
              <a:stretch/>
            </p:blipFill>
            <p:spPr>
              <a:xfrm>
                <a:off x="2673683" y="1837149"/>
                <a:ext cx="1806582" cy="231248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8A80B8D4-2666-7F90-2EFC-089C981C2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5717" t="15679" r="45533" b="23518"/>
              <a:stretch/>
            </p:blipFill>
            <p:spPr>
              <a:xfrm>
                <a:off x="3185648" y="2131431"/>
                <a:ext cx="1480386" cy="258941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AA064846-5F60-C7D5-EB7D-D12E87B91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6050" t="12394"/>
              <a:stretch/>
            </p:blipFill>
            <p:spPr>
              <a:xfrm>
                <a:off x="1508470" y="1817704"/>
                <a:ext cx="1028430" cy="293692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6D28AF87-5D68-C126-3BB4-04F6FF66C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8103" y="2123661"/>
                <a:ext cx="1123718" cy="259819"/>
              </a:xfrm>
              <a:prstGeom prst="rect">
                <a:avLst/>
              </a:prstGeom>
            </p:spPr>
          </p:pic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B5A90AE9-1AE6-CCA1-8133-3AF4A54E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1363" y="3691358"/>
              <a:ext cx="5090357" cy="489578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9635816-5AEF-794C-0230-02D0E1FD7FF4}"/>
                </a:ext>
              </a:extLst>
            </p:cNvPr>
            <p:cNvSpPr/>
            <p:nvPr/>
          </p:nvSpPr>
          <p:spPr>
            <a:xfrm>
              <a:off x="5281446" y="3732051"/>
              <a:ext cx="332116" cy="3054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7A8166C-F259-8BEB-FD52-A0C8C5E035AC}"/>
              </a:ext>
            </a:extLst>
          </p:cNvPr>
          <p:cNvSpPr/>
          <p:nvPr/>
        </p:nvSpPr>
        <p:spPr>
          <a:xfrm>
            <a:off x="473023" y="1211096"/>
            <a:ext cx="108000" cy="713657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 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8C81EE2F-60B3-E37A-D912-B50D42843A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2422" y="4601170"/>
            <a:ext cx="1543050" cy="2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0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65E2C13F24945B79D0C7919951F70" ma:contentTypeVersion="3" ma:contentTypeDescription="Create a new document." ma:contentTypeScope="" ma:versionID="95b75195aa2bed26447138168429a9b1">
  <xsd:schema xmlns:xsd="http://www.w3.org/2001/XMLSchema" xmlns:xs="http://www.w3.org/2001/XMLSchema" xmlns:p="http://schemas.microsoft.com/office/2006/metadata/properties" xmlns:ns2="355c1d54-a6a6-4fa0-966a-077ab2ee229f" targetNamespace="http://schemas.microsoft.com/office/2006/metadata/properties" ma:root="true" ma:fieldsID="7262f56aabd77bd07382b14857d25d2a" ns2:_="">
    <xsd:import namespace="355c1d54-a6a6-4fa0-966a-077ab2ee2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c1d54-a6a6-4fa0-966a-077ab2ee2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EB299-F415-44BA-9F7E-6EE002D4C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1EB6A-2B46-4D65-98A3-694E7315C8FE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355c1d54-a6a6-4fa0-966a-077ab2ee229f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4CCB861-F353-423E-B276-9D63F202B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5c1d54-a6a6-4fa0-966a-077ab2ee2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276</Words>
  <Application>Microsoft Office PowerPoint</Application>
  <PresentationFormat>Affichage à l'écran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Calibri,Bold</vt:lpstr>
      <vt:lpstr>Lato Medium</vt:lpstr>
      <vt:lpstr>Lato Semibold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Myrvold Yasmine</dc:creator>
  <cp:lastModifiedBy>Ismaiel Sara</cp:lastModifiedBy>
  <cp:revision>2</cp:revision>
  <cp:lastPrinted>2025-06-27T15:59:05Z</cp:lastPrinted>
  <dcterms:created xsi:type="dcterms:W3CDTF">2023-10-12T14:45:09Z</dcterms:created>
  <dcterms:modified xsi:type="dcterms:W3CDTF">2025-10-27T09:55:46Z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0x0101002F365E2C13F24945B79D0C7919951F70</vt:lpwstr>
  </property>
</Properties>
</file>